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theme/theme6.xml" ContentType="application/vnd.openxmlformats-officedocument.theme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  <p:sldMasterId id="2147483679" r:id="rId3"/>
    <p:sldMasterId id="2147483666" r:id="rId4"/>
    <p:sldMasterId id="2147483651" r:id="rId5"/>
    <p:sldMasterId id="2147483669" r:id="rId6"/>
    <p:sldMasterId id="2147483658" r:id="rId7"/>
    <p:sldMasterId id="2147483660" r:id="rId8"/>
    <p:sldMasterId id="2147483664" r:id="rId9"/>
  </p:sldMasterIdLst>
  <p:notesMasterIdLst>
    <p:notesMasterId r:id="rId19"/>
  </p:notesMasterIdLst>
  <p:sldIdLst>
    <p:sldId id="256" r:id="rId10"/>
    <p:sldId id="274" r:id="rId11"/>
    <p:sldId id="286" r:id="rId12"/>
    <p:sldId id="271" r:id="rId13"/>
    <p:sldId id="259" r:id="rId14"/>
    <p:sldId id="287" r:id="rId15"/>
    <p:sldId id="288" r:id="rId16"/>
    <p:sldId id="285" r:id="rId17"/>
    <p:sldId id="265" r:id="rId18"/>
  </p:sldIdLst>
  <p:sldSz cx="12188825" cy="6858000"/>
  <p:notesSz cx="6858000" cy="9144000"/>
  <p:defaultTextStyle>
    <a:defPPr>
      <a:defRPr lang="en-US"/>
    </a:defPPr>
    <a:lvl1pPr algn="l" defTabSz="912813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Zurich BT" panose="020B0603020202030204" pitchFamily="34" charset="0"/>
        <a:ea typeface="+mn-ea"/>
        <a:cs typeface="+mn-cs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Zurich BT" panose="020B0603020202030204" pitchFamily="34" charset="0"/>
        <a:ea typeface="+mn-ea"/>
        <a:cs typeface="+mn-cs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Zurich BT" panose="020B0603020202030204" pitchFamily="34" charset="0"/>
        <a:ea typeface="+mn-ea"/>
        <a:cs typeface="+mn-cs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Zurich BT" panose="020B0603020202030204" pitchFamily="34" charset="0"/>
        <a:ea typeface="+mn-ea"/>
        <a:cs typeface="+mn-cs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Zurich BT" panose="020B0603020202030204" pitchFamily="34" charset="0"/>
        <a:ea typeface="+mn-ea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Zurich BT" panose="020B0603020202030204" pitchFamily="34" charset="0"/>
        <a:ea typeface="+mn-ea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Zurich BT" panose="020B0603020202030204" pitchFamily="34" charset="0"/>
        <a:ea typeface="+mn-ea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Zurich BT" panose="020B0603020202030204" pitchFamily="34" charset="0"/>
        <a:ea typeface="+mn-ea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Zurich BT" panose="020B0603020202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620A"/>
    <a:srgbClr val="972917"/>
    <a:srgbClr val="917BB9"/>
    <a:srgbClr val="00C0F3"/>
    <a:srgbClr val="01B9E9"/>
    <a:srgbClr val="97291E"/>
    <a:srgbClr val="E77817"/>
    <a:srgbClr val="9C7E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67" d="100"/>
          <a:sy n="67" d="100"/>
        </p:scale>
        <p:origin x="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7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slideMaster" Target="slideMasters/slideMaster2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7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6.xml"/><Relationship Id="rId23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3.xml"/><Relationship Id="rId9" Type="http://schemas.openxmlformats.org/officeDocument/2006/relationships/slideMaster" Target="slideMasters/slideMaster8.xml"/><Relationship Id="rId14" Type="http://schemas.openxmlformats.org/officeDocument/2006/relationships/slide" Target="slides/slide5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6B59C4-5FEB-487C-BF20-87717681217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678CFE-33E3-4B7C-BE67-4876543F8A9C}">
      <dgm:prSet phldrT="[Text]"/>
      <dgm:spPr/>
      <dgm:t>
        <a:bodyPr/>
        <a:lstStyle/>
        <a:p>
          <a:r>
            <a:rPr lang="en-US" b="1" dirty="0" smtClean="0"/>
            <a:t>Users &amp; Access Data</a:t>
          </a:r>
          <a:endParaRPr lang="en-US" b="1" dirty="0"/>
        </a:p>
      </dgm:t>
    </dgm:pt>
    <dgm:pt modelId="{2D6B249A-7480-431E-A01C-12B03FB4D160}" type="parTrans" cxnId="{B30558CF-2ABB-452A-934F-C693271256D9}">
      <dgm:prSet/>
      <dgm:spPr/>
      <dgm:t>
        <a:bodyPr/>
        <a:lstStyle/>
        <a:p>
          <a:endParaRPr lang="en-US"/>
        </a:p>
      </dgm:t>
    </dgm:pt>
    <dgm:pt modelId="{12266C9E-B254-47F4-85F2-8A9108CE60E2}" type="sibTrans" cxnId="{B30558CF-2ABB-452A-934F-C693271256D9}">
      <dgm:prSet/>
      <dgm:spPr/>
      <dgm:t>
        <a:bodyPr/>
        <a:lstStyle/>
        <a:p>
          <a:endParaRPr lang="en-US"/>
        </a:p>
      </dgm:t>
    </dgm:pt>
    <dgm:pt modelId="{AC076C0C-03A8-4066-B229-024B59081DD0}" type="asst">
      <dgm:prSet phldrT="[Text]"/>
      <dgm:spPr/>
      <dgm:t>
        <a:bodyPr/>
        <a:lstStyle/>
        <a:p>
          <a:r>
            <a:rPr lang="en-US" b="1" dirty="0" smtClean="0"/>
            <a:t>Automated Workflow Engine</a:t>
          </a:r>
          <a:endParaRPr lang="en-US" b="1" dirty="0"/>
        </a:p>
      </dgm:t>
    </dgm:pt>
    <dgm:pt modelId="{713DDB48-7BCF-47E8-801A-E0159C29022B}" type="parTrans" cxnId="{16553E2D-8520-42BB-AA46-E1FA8601C55A}">
      <dgm:prSet/>
      <dgm:spPr/>
      <dgm:t>
        <a:bodyPr/>
        <a:lstStyle/>
        <a:p>
          <a:endParaRPr lang="en-US"/>
        </a:p>
      </dgm:t>
    </dgm:pt>
    <dgm:pt modelId="{3FE9A6B4-2010-4C73-8787-AF8B3F094C87}" type="sibTrans" cxnId="{16553E2D-8520-42BB-AA46-E1FA8601C55A}">
      <dgm:prSet/>
      <dgm:spPr/>
      <dgm:t>
        <a:bodyPr/>
        <a:lstStyle/>
        <a:p>
          <a:endParaRPr lang="en-US"/>
        </a:p>
      </dgm:t>
    </dgm:pt>
    <dgm:pt modelId="{970B777E-5F2D-4361-A054-0996A76C6385}">
      <dgm:prSet phldrT="[Text]"/>
      <dgm:spPr/>
      <dgm:t>
        <a:bodyPr/>
        <a:lstStyle/>
        <a:p>
          <a:r>
            <a:rPr lang="en-US" b="1" u="none" dirty="0" smtClean="0">
              <a:solidFill>
                <a:schemeClr val="bg1"/>
              </a:solidFill>
              <a:latin typeface="Mulish ExtraBold" pitchFamily="2" charset="0"/>
            </a:rPr>
            <a:t>Reporting manager </a:t>
          </a:r>
          <a:endParaRPr lang="en-US" u="none" dirty="0">
            <a:solidFill>
              <a:schemeClr val="bg1"/>
            </a:solidFill>
          </a:endParaRPr>
        </a:p>
      </dgm:t>
    </dgm:pt>
    <dgm:pt modelId="{F07FF841-4FAB-48A8-8D94-0F227C112CA2}" type="parTrans" cxnId="{2A10AFF6-14FC-470B-A1F6-A2CEDF419ED1}">
      <dgm:prSet/>
      <dgm:spPr/>
      <dgm:t>
        <a:bodyPr/>
        <a:lstStyle/>
        <a:p>
          <a:endParaRPr lang="en-US"/>
        </a:p>
      </dgm:t>
    </dgm:pt>
    <dgm:pt modelId="{55AAA3AF-E9AF-41E6-BBF3-6DA27A9D9175}" type="sibTrans" cxnId="{2A10AFF6-14FC-470B-A1F6-A2CEDF419ED1}">
      <dgm:prSet/>
      <dgm:spPr/>
      <dgm:t>
        <a:bodyPr/>
        <a:lstStyle/>
        <a:p>
          <a:endParaRPr lang="en-US"/>
        </a:p>
      </dgm:t>
    </dgm:pt>
    <dgm:pt modelId="{08D51A8A-B0F8-4C10-B5E8-7FA914BA55E5}">
      <dgm:prSet phldrT="[Text]"/>
      <dgm:spPr/>
      <dgm:t>
        <a:bodyPr/>
        <a:lstStyle/>
        <a:p>
          <a:r>
            <a:rPr lang="en-US" b="1" u="none" dirty="0" smtClean="0">
              <a:solidFill>
                <a:schemeClr val="bg1"/>
              </a:solidFill>
              <a:latin typeface="Mulish ExtraBold" pitchFamily="2" charset="0"/>
            </a:rPr>
            <a:t>App Owner</a:t>
          </a:r>
          <a:endParaRPr lang="en-US" u="none" dirty="0">
            <a:solidFill>
              <a:schemeClr val="bg1"/>
            </a:solidFill>
          </a:endParaRPr>
        </a:p>
      </dgm:t>
    </dgm:pt>
    <dgm:pt modelId="{2E991B6A-5A32-499B-92DB-D8FE6FB56B6A}" type="parTrans" cxnId="{8341A153-5BA3-4FF2-9B1E-3F539E4D3EE7}">
      <dgm:prSet/>
      <dgm:spPr/>
      <dgm:t>
        <a:bodyPr/>
        <a:lstStyle/>
        <a:p>
          <a:endParaRPr lang="en-US"/>
        </a:p>
      </dgm:t>
    </dgm:pt>
    <dgm:pt modelId="{7DA738EB-11DE-46BF-B4DE-B67F106B1448}" type="sibTrans" cxnId="{8341A153-5BA3-4FF2-9B1E-3F539E4D3EE7}">
      <dgm:prSet/>
      <dgm:spPr/>
      <dgm:t>
        <a:bodyPr/>
        <a:lstStyle/>
        <a:p>
          <a:endParaRPr lang="en-US"/>
        </a:p>
      </dgm:t>
    </dgm:pt>
    <dgm:pt modelId="{1BA23A09-3E13-4BA5-8BD7-A7D8C18E4C4C}">
      <dgm:prSet phldrT="[Text]"/>
      <dgm:spPr/>
      <dgm:t>
        <a:bodyPr/>
        <a:lstStyle/>
        <a:p>
          <a:r>
            <a:rPr lang="en-US" b="1" u="none" dirty="0" smtClean="0">
              <a:solidFill>
                <a:schemeClr val="bg1"/>
              </a:solidFill>
              <a:latin typeface="Mulish ExtraBold" pitchFamily="2" charset="0"/>
              <a:sym typeface="Wingdings" panose="05000000000000000000" pitchFamily="2" charset="2"/>
            </a:rPr>
            <a:t>Business Owner</a:t>
          </a:r>
          <a:endParaRPr lang="en-US" u="none" dirty="0">
            <a:solidFill>
              <a:schemeClr val="bg1"/>
            </a:solidFill>
          </a:endParaRPr>
        </a:p>
      </dgm:t>
    </dgm:pt>
    <dgm:pt modelId="{F3EC29BC-ADDF-45E0-A750-B358E6293D39}" type="parTrans" cxnId="{879F9B35-2916-427E-8157-328B8EBCEB52}">
      <dgm:prSet/>
      <dgm:spPr/>
      <dgm:t>
        <a:bodyPr/>
        <a:lstStyle/>
        <a:p>
          <a:endParaRPr lang="en-US"/>
        </a:p>
      </dgm:t>
    </dgm:pt>
    <dgm:pt modelId="{9CAD3A97-3CCB-45CC-959E-AEA708B60453}" type="sibTrans" cxnId="{879F9B35-2916-427E-8157-328B8EBCEB52}">
      <dgm:prSet/>
      <dgm:spPr/>
      <dgm:t>
        <a:bodyPr/>
        <a:lstStyle/>
        <a:p>
          <a:endParaRPr lang="en-US"/>
        </a:p>
      </dgm:t>
    </dgm:pt>
    <dgm:pt modelId="{B4067F2A-E4F5-4A03-9808-BBC6D3C071A3}" type="pres">
      <dgm:prSet presAssocID="{7C6B59C4-5FEB-487C-BF20-87717681217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885FF2E-DFAE-4C96-BAB6-BA5EADCAF147}" type="pres">
      <dgm:prSet presAssocID="{B7678CFE-33E3-4B7C-BE67-4876543F8A9C}" presName="hierRoot1" presStyleCnt="0">
        <dgm:presLayoutVars>
          <dgm:hierBranch val="init"/>
        </dgm:presLayoutVars>
      </dgm:prSet>
      <dgm:spPr/>
    </dgm:pt>
    <dgm:pt modelId="{41DA9A47-4CAD-4CF2-B13F-011849A48955}" type="pres">
      <dgm:prSet presAssocID="{B7678CFE-33E3-4B7C-BE67-4876543F8A9C}" presName="rootComposite1" presStyleCnt="0"/>
      <dgm:spPr/>
    </dgm:pt>
    <dgm:pt modelId="{0CDF3037-BF06-43F8-9E20-DD3AAD27C63C}" type="pres">
      <dgm:prSet presAssocID="{B7678CFE-33E3-4B7C-BE67-4876543F8A9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10F487-A65A-4AEC-9F1F-D1268539A2F2}" type="pres">
      <dgm:prSet presAssocID="{B7678CFE-33E3-4B7C-BE67-4876543F8A9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5776103-9606-437A-8969-F4A75EED42D7}" type="pres">
      <dgm:prSet presAssocID="{B7678CFE-33E3-4B7C-BE67-4876543F8A9C}" presName="hierChild2" presStyleCnt="0"/>
      <dgm:spPr/>
    </dgm:pt>
    <dgm:pt modelId="{9853607B-F9FB-4AB3-B424-7BAE96608435}" type="pres">
      <dgm:prSet presAssocID="{F07FF841-4FAB-48A8-8D94-0F227C112CA2}" presName="Name37" presStyleLbl="parChTrans1D2" presStyleIdx="0" presStyleCnt="4"/>
      <dgm:spPr/>
      <dgm:t>
        <a:bodyPr/>
        <a:lstStyle/>
        <a:p>
          <a:endParaRPr lang="en-US"/>
        </a:p>
      </dgm:t>
    </dgm:pt>
    <dgm:pt modelId="{83E2C76C-4E79-4673-A116-B90EA858CA6A}" type="pres">
      <dgm:prSet presAssocID="{970B777E-5F2D-4361-A054-0996A76C6385}" presName="hierRoot2" presStyleCnt="0">
        <dgm:presLayoutVars>
          <dgm:hierBranch val="init"/>
        </dgm:presLayoutVars>
      </dgm:prSet>
      <dgm:spPr/>
    </dgm:pt>
    <dgm:pt modelId="{55C59255-30B4-4847-BC26-13BEDB2381C3}" type="pres">
      <dgm:prSet presAssocID="{970B777E-5F2D-4361-A054-0996A76C6385}" presName="rootComposite" presStyleCnt="0"/>
      <dgm:spPr/>
    </dgm:pt>
    <dgm:pt modelId="{7BC1142E-62EE-4295-8A74-13CAE023C9AC}" type="pres">
      <dgm:prSet presAssocID="{970B777E-5F2D-4361-A054-0996A76C6385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04EC80-E122-4C90-A97E-7373C4D5D699}" type="pres">
      <dgm:prSet presAssocID="{970B777E-5F2D-4361-A054-0996A76C6385}" presName="rootConnector" presStyleLbl="node2" presStyleIdx="0" presStyleCnt="3"/>
      <dgm:spPr/>
      <dgm:t>
        <a:bodyPr/>
        <a:lstStyle/>
        <a:p>
          <a:endParaRPr lang="en-US"/>
        </a:p>
      </dgm:t>
    </dgm:pt>
    <dgm:pt modelId="{727F73D0-3B83-4E31-943B-9DB923A7B0FD}" type="pres">
      <dgm:prSet presAssocID="{970B777E-5F2D-4361-A054-0996A76C6385}" presName="hierChild4" presStyleCnt="0"/>
      <dgm:spPr/>
    </dgm:pt>
    <dgm:pt modelId="{D00816E2-A8E5-4A83-BBA9-DDCBF2B3CB75}" type="pres">
      <dgm:prSet presAssocID="{970B777E-5F2D-4361-A054-0996A76C6385}" presName="hierChild5" presStyleCnt="0"/>
      <dgm:spPr/>
    </dgm:pt>
    <dgm:pt modelId="{29F8BC07-E4BB-4891-90C6-E36ABB282EA3}" type="pres">
      <dgm:prSet presAssocID="{2E991B6A-5A32-499B-92DB-D8FE6FB56B6A}" presName="Name37" presStyleLbl="parChTrans1D2" presStyleIdx="1" presStyleCnt="4"/>
      <dgm:spPr/>
      <dgm:t>
        <a:bodyPr/>
        <a:lstStyle/>
        <a:p>
          <a:endParaRPr lang="en-US"/>
        </a:p>
      </dgm:t>
    </dgm:pt>
    <dgm:pt modelId="{4AFED138-39E1-4FDC-9EE4-7F780A429BE5}" type="pres">
      <dgm:prSet presAssocID="{08D51A8A-B0F8-4C10-B5E8-7FA914BA55E5}" presName="hierRoot2" presStyleCnt="0">
        <dgm:presLayoutVars>
          <dgm:hierBranch val="init"/>
        </dgm:presLayoutVars>
      </dgm:prSet>
      <dgm:spPr/>
    </dgm:pt>
    <dgm:pt modelId="{C287433A-A7EC-4B37-8033-E6CD120755E4}" type="pres">
      <dgm:prSet presAssocID="{08D51A8A-B0F8-4C10-B5E8-7FA914BA55E5}" presName="rootComposite" presStyleCnt="0"/>
      <dgm:spPr/>
    </dgm:pt>
    <dgm:pt modelId="{C0C613FF-A913-462E-9E53-72BD7C0C3439}" type="pres">
      <dgm:prSet presAssocID="{08D51A8A-B0F8-4C10-B5E8-7FA914BA55E5}" presName="rootText" presStyleLbl="node2" presStyleIdx="1" presStyleCnt="3" custLinFactNeighborY="-109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BC653D-68C9-4658-9B84-B9C48F4F35F3}" type="pres">
      <dgm:prSet presAssocID="{08D51A8A-B0F8-4C10-B5E8-7FA914BA55E5}" presName="rootConnector" presStyleLbl="node2" presStyleIdx="1" presStyleCnt="3"/>
      <dgm:spPr/>
      <dgm:t>
        <a:bodyPr/>
        <a:lstStyle/>
        <a:p>
          <a:endParaRPr lang="en-US"/>
        </a:p>
      </dgm:t>
    </dgm:pt>
    <dgm:pt modelId="{DC4735C3-4666-43D7-A7DA-1612B75A1149}" type="pres">
      <dgm:prSet presAssocID="{08D51A8A-B0F8-4C10-B5E8-7FA914BA55E5}" presName="hierChild4" presStyleCnt="0"/>
      <dgm:spPr/>
    </dgm:pt>
    <dgm:pt modelId="{C7A83027-3FAF-491A-8D30-1E80D29E9186}" type="pres">
      <dgm:prSet presAssocID="{08D51A8A-B0F8-4C10-B5E8-7FA914BA55E5}" presName="hierChild5" presStyleCnt="0"/>
      <dgm:spPr/>
    </dgm:pt>
    <dgm:pt modelId="{869B9A1F-2435-4137-AC5C-953C427B4656}" type="pres">
      <dgm:prSet presAssocID="{F3EC29BC-ADDF-45E0-A750-B358E6293D39}" presName="Name37" presStyleLbl="parChTrans1D2" presStyleIdx="2" presStyleCnt="4"/>
      <dgm:spPr/>
      <dgm:t>
        <a:bodyPr/>
        <a:lstStyle/>
        <a:p>
          <a:endParaRPr lang="en-US"/>
        </a:p>
      </dgm:t>
    </dgm:pt>
    <dgm:pt modelId="{A7765256-FF32-4D99-8B7A-E2DB37BE3209}" type="pres">
      <dgm:prSet presAssocID="{1BA23A09-3E13-4BA5-8BD7-A7D8C18E4C4C}" presName="hierRoot2" presStyleCnt="0">
        <dgm:presLayoutVars>
          <dgm:hierBranch val="init"/>
        </dgm:presLayoutVars>
      </dgm:prSet>
      <dgm:spPr/>
    </dgm:pt>
    <dgm:pt modelId="{557F076A-05BB-48FB-B2A6-970DA9592647}" type="pres">
      <dgm:prSet presAssocID="{1BA23A09-3E13-4BA5-8BD7-A7D8C18E4C4C}" presName="rootComposite" presStyleCnt="0"/>
      <dgm:spPr/>
    </dgm:pt>
    <dgm:pt modelId="{B121EFCC-26D6-48C3-B007-7C6529C49B28}" type="pres">
      <dgm:prSet presAssocID="{1BA23A09-3E13-4BA5-8BD7-A7D8C18E4C4C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997B3F-1BBA-4F4C-9B25-2D60FB55358F}" type="pres">
      <dgm:prSet presAssocID="{1BA23A09-3E13-4BA5-8BD7-A7D8C18E4C4C}" presName="rootConnector" presStyleLbl="node2" presStyleIdx="2" presStyleCnt="3"/>
      <dgm:spPr/>
      <dgm:t>
        <a:bodyPr/>
        <a:lstStyle/>
        <a:p>
          <a:endParaRPr lang="en-US"/>
        </a:p>
      </dgm:t>
    </dgm:pt>
    <dgm:pt modelId="{A43F5E5F-7450-477F-BD5B-9731F2FD76A1}" type="pres">
      <dgm:prSet presAssocID="{1BA23A09-3E13-4BA5-8BD7-A7D8C18E4C4C}" presName="hierChild4" presStyleCnt="0"/>
      <dgm:spPr/>
    </dgm:pt>
    <dgm:pt modelId="{8F6BAEA1-C14C-437C-8D20-9C6E9424923B}" type="pres">
      <dgm:prSet presAssocID="{1BA23A09-3E13-4BA5-8BD7-A7D8C18E4C4C}" presName="hierChild5" presStyleCnt="0"/>
      <dgm:spPr/>
    </dgm:pt>
    <dgm:pt modelId="{626BC989-E420-4915-8AF9-3A51D191B036}" type="pres">
      <dgm:prSet presAssocID="{B7678CFE-33E3-4B7C-BE67-4876543F8A9C}" presName="hierChild3" presStyleCnt="0"/>
      <dgm:spPr/>
    </dgm:pt>
    <dgm:pt modelId="{84A20081-9541-4FEE-AB92-014C51FE9BE3}" type="pres">
      <dgm:prSet presAssocID="{713DDB48-7BCF-47E8-801A-E0159C29022B}" presName="Name111" presStyleLbl="parChTrans1D2" presStyleIdx="3" presStyleCnt="4"/>
      <dgm:spPr/>
      <dgm:t>
        <a:bodyPr/>
        <a:lstStyle/>
        <a:p>
          <a:endParaRPr lang="en-US"/>
        </a:p>
      </dgm:t>
    </dgm:pt>
    <dgm:pt modelId="{5F0A69F2-904B-4901-9F16-64672EAEFFA6}" type="pres">
      <dgm:prSet presAssocID="{AC076C0C-03A8-4066-B229-024B59081DD0}" presName="hierRoot3" presStyleCnt="0">
        <dgm:presLayoutVars>
          <dgm:hierBranch val="init"/>
        </dgm:presLayoutVars>
      </dgm:prSet>
      <dgm:spPr/>
    </dgm:pt>
    <dgm:pt modelId="{F568BCA9-46CF-4E40-B4C5-918AD8B547D9}" type="pres">
      <dgm:prSet presAssocID="{AC076C0C-03A8-4066-B229-024B59081DD0}" presName="rootComposite3" presStyleCnt="0"/>
      <dgm:spPr/>
    </dgm:pt>
    <dgm:pt modelId="{4293B4CB-2B61-4E72-A396-3B18C468E885}" type="pres">
      <dgm:prSet presAssocID="{AC076C0C-03A8-4066-B229-024B59081DD0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757B9E-49B0-47E5-B35F-2BFC9DDD3F20}" type="pres">
      <dgm:prSet presAssocID="{AC076C0C-03A8-4066-B229-024B59081DD0}" presName="rootConnector3" presStyleLbl="asst1" presStyleIdx="0" presStyleCnt="1"/>
      <dgm:spPr/>
      <dgm:t>
        <a:bodyPr/>
        <a:lstStyle/>
        <a:p>
          <a:endParaRPr lang="en-US"/>
        </a:p>
      </dgm:t>
    </dgm:pt>
    <dgm:pt modelId="{0711580C-1B4E-4E73-9E4C-B1546B7A8A8B}" type="pres">
      <dgm:prSet presAssocID="{AC076C0C-03A8-4066-B229-024B59081DD0}" presName="hierChild6" presStyleCnt="0"/>
      <dgm:spPr/>
    </dgm:pt>
    <dgm:pt modelId="{6619C8B3-5963-4309-8AAB-92DFB4E51A42}" type="pres">
      <dgm:prSet presAssocID="{AC076C0C-03A8-4066-B229-024B59081DD0}" presName="hierChild7" presStyleCnt="0"/>
      <dgm:spPr/>
    </dgm:pt>
  </dgm:ptLst>
  <dgm:cxnLst>
    <dgm:cxn modelId="{17BB21B0-BFEA-47A9-AF6B-955EE8A8720F}" type="presOf" srcId="{F07FF841-4FAB-48A8-8D94-0F227C112CA2}" destId="{9853607B-F9FB-4AB3-B424-7BAE96608435}" srcOrd="0" destOrd="0" presId="urn:microsoft.com/office/officeart/2005/8/layout/orgChart1"/>
    <dgm:cxn modelId="{43C6E3BD-6172-4354-9A7E-9ADC1B521D9E}" type="presOf" srcId="{2E991B6A-5A32-499B-92DB-D8FE6FB56B6A}" destId="{29F8BC07-E4BB-4891-90C6-E36ABB282EA3}" srcOrd="0" destOrd="0" presId="urn:microsoft.com/office/officeart/2005/8/layout/orgChart1"/>
    <dgm:cxn modelId="{FA707F6A-C9BA-4C63-B88A-1BE67BB79009}" type="presOf" srcId="{B7678CFE-33E3-4B7C-BE67-4876543F8A9C}" destId="{0CDF3037-BF06-43F8-9E20-DD3AAD27C63C}" srcOrd="0" destOrd="0" presId="urn:microsoft.com/office/officeart/2005/8/layout/orgChart1"/>
    <dgm:cxn modelId="{3BB2AF32-215A-436E-AA5C-D7B318C636CA}" type="presOf" srcId="{08D51A8A-B0F8-4C10-B5E8-7FA914BA55E5}" destId="{C0C613FF-A913-462E-9E53-72BD7C0C3439}" srcOrd="0" destOrd="0" presId="urn:microsoft.com/office/officeart/2005/8/layout/orgChart1"/>
    <dgm:cxn modelId="{CCDDD63B-CB64-4ED2-AE67-3929A4270633}" type="presOf" srcId="{970B777E-5F2D-4361-A054-0996A76C6385}" destId="{7BC1142E-62EE-4295-8A74-13CAE023C9AC}" srcOrd="0" destOrd="0" presId="urn:microsoft.com/office/officeart/2005/8/layout/orgChart1"/>
    <dgm:cxn modelId="{B646D60E-BE48-4F0F-8D29-B46D9D6639C6}" type="presOf" srcId="{1BA23A09-3E13-4BA5-8BD7-A7D8C18E4C4C}" destId="{4D997B3F-1BBA-4F4C-9B25-2D60FB55358F}" srcOrd="1" destOrd="0" presId="urn:microsoft.com/office/officeart/2005/8/layout/orgChart1"/>
    <dgm:cxn modelId="{2A10AFF6-14FC-470B-A1F6-A2CEDF419ED1}" srcId="{B7678CFE-33E3-4B7C-BE67-4876543F8A9C}" destId="{970B777E-5F2D-4361-A054-0996A76C6385}" srcOrd="1" destOrd="0" parTransId="{F07FF841-4FAB-48A8-8D94-0F227C112CA2}" sibTransId="{55AAA3AF-E9AF-41E6-BBF3-6DA27A9D9175}"/>
    <dgm:cxn modelId="{8341A153-5BA3-4FF2-9B1E-3F539E4D3EE7}" srcId="{B7678CFE-33E3-4B7C-BE67-4876543F8A9C}" destId="{08D51A8A-B0F8-4C10-B5E8-7FA914BA55E5}" srcOrd="2" destOrd="0" parTransId="{2E991B6A-5A32-499B-92DB-D8FE6FB56B6A}" sibTransId="{7DA738EB-11DE-46BF-B4DE-B67F106B1448}"/>
    <dgm:cxn modelId="{80C736CC-9351-4F19-8F91-5B6483936492}" type="presOf" srcId="{F3EC29BC-ADDF-45E0-A750-B358E6293D39}" destId="{869B9A1F-2435-4137-AC5C-953C427B4656}" srcOrd="0" destOrd="0" presId="urn:microsoft.com/office/officeart/2005/8/layout/orgChart1"/>
    <dgm:cxn modelId="{34AF5673-2E1A-4231-838F-72142A5D16CA}" type="presOf" srcId="{1BA23A09-3E13-4BA5-8BD7-A7D8C18E4C4C}" destId="{B121EFCC-26D6-48C3-B007-7C6529C49B28}" srcOrd="0" destOrd="0" presId="urn:microsoft.com/office/officeart/2005/8/layout/orgChart1"/>
    <dgm:cxn modelId="{26290D89-4C8E-49E6-A666-ACDF0B903A73}" type="presOf" srcId="{7C6B59C4-5FEB-487C-BF20-877176812170}" destId="{B4067F2A-E4F5-4A03-9808-BBC6D3C071A3}" srcOrd="0" destOrd="0" presId="urn:microsoft.com/office/officeart/2005/8/layout/orgChart1"/>
    <dgm:cxn modelId="{879F9B35-2916-427E-8157-328B8EBCEB52}" srcId="{B7678CFE-33E3-4B7C-BE67-4876543F8A9C}" destId="{1BA23A09-3E13-4BA5-8BD7-A7D8C18E4C4C}" srcOrd="3" destOrd="0" parTransId="{F3EC29BC-ADDF-45E0-A750-B358E6293D39}" sibTransId="{9CAD3A97-3CCB-45CC-959E-AEA708B60453}"/>
    <dgm:cxn modelId="{B30558CF-2ABB-452A-934F-C693271256D9}" srcId="{7C6B59C4-5FEB-487C-BF20-877176812170}" destId="{B7678CFE-33E3-4B7C-BE67-4876543F8A9C}" srcOrd="0" destOrd="0" parTransId="{2D6B249A-7480-431E-A01C-12B03FB4D160}" sibTransId="{12266C9E-B254-47F4-85F2-8A9108CE60E2}"/>
    <dgm:cxn modelId="{5632541F-11B3-4541-BCDB-E267E9D19072}" type="presOf" srcId="{AC076C0C-03A8-4066-B229-024B59081DD0}" destId="{D8757B9E-49B0-47E5-B35F-2BFC9DDD3F20}" srcOrd="1" destOrd="0" presId="urn:microsoft.com/office/officeart/2005/8/layout/orgChart1"/>
    <dgm:cxn modelId="{16553E2D-8520-42BB-AA46-E1FA8601C55A}" srcId="{B7678CFE-33E3-4B7C-BE67-4876543F8A9C}" destId="{AC076C0C-03A8-4066-B229-024B59081DD0}" srcOrd="0" destOrd="0" parTransId="{713DDB48-7BCF-47E8-801A-E0159C29022B}" sibTransId="{3FE9A6B4-2010-4C73-8787-AF8B3F094C87}"/>
    <dgm:cxn modelId="{400F5C99-14D3-40D2-826E-67FC73000E48}" type="presOf" srcId="{713DDB48-7BCF-47E8-801A-E0159C29022B}" destId="{84A20081-9541-4FEE-AB92-014C51FE9BE3}" srcOrd="0" destOrd="0" presId="urn:microsoft.com/office/officeart/2005/8/layout/orgChart1"/>
    <dgm:cxn modelId="{87E68C02-C262-4320-B12F-64CC6994C903}" type="presOf" srcId="{970B777E-5F2D-4361-A054-0996A76C6385}" destId="{8704EC80-E122-4C90-A97E-7373C4D5D699}" srcOrd="1" destOrd="0" presId="urn:microsoft.com/office/officeart/2005/8/layout/orgChart1"/>
    <dgm:cxn modelId="{3F5A8B62-D1E1-4085-8D08-F149672C41EB}" type="presOf" srcId="{08D51A8A-B0F8-4C10-B5E8-7FA914BA55E5}" destId="{49BC653D-68C9-4658-9B84-B9C48F4F35F3}" srcOrd="1" destOrd="0" presId="urn:microsoft.com/office/officeart/2005/8/layout/orgChart1"/>
    <dgm:cxn modelId="{21598E11-8C92-4BC5-ABC5-858C8A051553}" type="presOf" srcId="{AC076C0C-03A8-4066-B229-024B59081DD0}" destId="{4293B4CB-2B61-4E72-A396-3B18C468E885}" srcOrd="0" destOrd="0" presId="urn:microsoft.com/office/officeart/2005/8/layout/orgChart1"/>
    <dgm:cxn modelId="{3BE4F19B-FD58-4178-85E9-7884DA0669D0}" type="presOf" srcId="{B7678CFE-33E3-4B7C-BE67-4876543F8A9C}" destId="{C110F487-A65A-4AEC-9F1F-D1268539A2F2}" srcOrd="1" destOrd="0" presId="urn:microsoft.com/office/officeart/2005/8/layout/orgChart1"/>
    <dgm:cxn modelId="{8C75A809-645E-4FC6-BA81-FF1D99FB6275}" type="presParOf" srcId="{B4067F2A-E4F5-4A03-9808-BBC6D3C071A3}" destId="{3885FF2E-DFAE-4C96-BAB6-BA5EADCAF147}" srcOrd="0" destOrd="0" presId="urn:microsoft.com/office/officeart/2005/8/layout/orgChart1"/>
    <dgm:cxn modelId="{22C1817A-86FB-4351-BD07-67D08C85C369}" type="presParOf" srcId="{3885FF2E-DFAE-4C96-BAB6-BA5EADCAF147}" destId="{41DA9A47-4CAD-4CF2-B13F-011849A48955}" srcOrd="0" destOrd="0" presId="urn:microsoft.com/office/officeart/2005/8/layout/orgChart1"/>
    <dgm:cxn modelId="{F18C6C78-75DE-4171-B9A8-122863E98039}" type="presParOf" srcId="{41DA9A47-4CAD-4CF2-B13F-011849A48955}" destId="{0CDF3037-BF06-43F8-9E20-DD3AAD27C63C}" srcOrd="0" destOrd="0" presId="urn:microsoft.com/office/officeart/2005/8/layout/orgChart1"/>
    <dgm:cxn modelId="{607D6725-570A-4AC1-8DD9-93878BDBA5DA}" type="presParOf" srcId="{41DA9A47-4CAD-4CF2-B13F-011849A48955}" destId="{C110F487-A65A-4AEC-9F1F-D1268539A2F2}" srcOrd="1" destOrd="0" presId="urn:microsoft.com/office/officeart/2005/8/layout/orgChart1"/>
    <dgm:cxn modelId="{ECC10E94-41D6-4FB0-AA5D-B32E60DE314C}" type="presParOf" srcId="{3885FF2E-DFAE-4C96-BAB6-BA5EADCAF147}" destId="{55776103-9606-437A-8969-F4A75EED42D7}" srcOrd="1" destOrd="0" presId="urn:microsoft.com/office/officeart/2005/8/layout/orgChart1"/>
    <dgm:cxn modelId="{369D9FAC-F450-4DF5-B470-6CBE7BE4B943}" type="presParOf" srcId="{55776103-9606-437A-8969-F4A75EED42D7}" destId="{9853607B-F9FB-4AB3-B424-7BAE96608435}" srcOrd="0" destOrd="0" presId="urn:microsoft.com/office/officeart/2005/8/layout/orgChart1"/>
    <dgm:cxn modelId="{29ADC63D-C3DD-4D6C-B689-4F5B7C588C76}" type="presParOf" srcId="{55776103-9606-437A-8969-F4A75EED42D7}" destId="{83E2C76C-4E79-4673-A116-B90EA858CA6A}" srcOrd="1" destOrd="0" presId="urn:microsoft.com/office/officeart/2005/8/layout/orgChart1"/>
    <dgm:cxn modelId="{CB7DEC75-AD03-4E12-AFDF-3D04C6E58B53}" type="presParOf" srcId="{83E2C76C-4E79-4673-A116-B90EA858CA6A}" destId="{55C59255-30B4-4847-BC26-13BEDB2381C3}" srcOrd="0" destOrd="0" presId="urn:microsoft.com/office/officeart/2005/8/layout/orgChart1"/>
    <dgm:cxn modelId="{5F27948E-7819-489A-9950-40D5FC4F4C67}" type="presParOf" srcId="{55C59255-30B4-4847-BC26-13BEDB2381C3}" destId="{7BC1142E-62EE-4295-8A74-13CAE023C9AC}" srcOrd="0" destOrd="0" presId="urn:microsoft.com/office/officeart/2005/8/layout/orgChart1"/>
    <dgm:cxn modelId="{92256EE1-1A3A-4546-8F5F-529B339F308D}" type="presParOf" srcId="{55C59255-30B4-4847-BC26-13BEDB2381C3}" destId="{8704EC80-E122-4C90-A97E-7373C4D5D699}" srcOrd="1" destOrd="0" presId="urn:microsoft.com/office/officeart/2005/8/layout/orgChart1"/>
    <dgm:cxn modelId="{AB9AD2DF-81BB-40A1-9147-BB8BC7EC0AEB}" type="presParOf" srcId="{83E2C76C-4E79-4673-A116-B90EA858CA6A}" destId="{727F73D0-3B83-4E31-943B-9DB923A7B0FD}" srcOrd="1" destOrd="0" presId="urn:microsoft.com/office/officeart/2005/8/layout/orgChart1"/>
    <dgm:cxn modelId="{3C61EB3B-AF47-43FA-BC93-E202EA0D1382}" type="presParOf" srcId="{83E2C76C-4E79-4673-A116-B90EA858CA6A}" destId="{D00816E2-A8E5-4A83-BBA9-DDCBF2B3CB75}" srcOrd="2" destOrd="0" presId="urn:microsoft.com/office/officeart/2005/8/layout/orgChart1"/>
    <dgm:cxn modelId="{4DDA4782-B7AB-4738-9601-7FB46F8AE84E}" type="presParOf" srcId="{55776103-9606-437A-8969-F4A75EED42D7}" destId="{29F8BC07-E4BB-4891-90C6-E36ABB282EA3}" srcOrd="2" destOrd="0" presId="urn:microsoft.com/office/officeart/2005/8/layout/orgChart1"/>
    <dgm:cxn modelId="{5FF4E2E7-2168-4A34-AD6D-A3415D7807F8}" type="presParOf" srcId="{55776103-9606-437A-8969-F4A75EED42D7}" destId="{4AFED138-39E1-4FDC-9EE4-7F780A429BE5}" srcOrd="3" destOrd="0" presId="urn:microsoft.com/office/officeart/2005/8/layout/orgChart1"/>
    <dgm:cxn modelId="{386E39F9-7D30-40A5-9D12-FF618C7831FF}" type="presParOf" srcId="{4AFED138-39E1-4FDC-9EE4-7F780A429BE5}" destId="{C287433A-A7EC-4B37-8033-E6CD120755E4}" srcOrd="0" destOrd="0" presId="urn:microsoft.com/office/officeart/2005/8/layout/orgChart1"/>
    <dgm:cxn modelId="{B41F468F-8AD2-4418-B975-56E67C7ECD90}" type="presParOf" srcId="{C287433A-A7EC-4B37-8033-E6CD120755E4}" destId="{C0C613FF-A913-462E-9E53-72BD7C0C3439}" srcOrd="0" destOrd="0" presId="urn:microsoft.com/office/officeart/2005/8/layout/orgChart1"/>
    <dgm:cxn modelId="{C80B991F-FB2E-40CC-A208-6BB1427A332D}" type="presParOf" srcId="{C287433A-A7EC-4B37-8033-E6CD120755E4}" destId="{49BC653D-68C9-4658-9B84-B9C48F4F35F3}" srcOrd="1" destOrd="0" presId="urn:microsoft.com/office/officeart/2005/8/layout/orgChart1"/>
    <dgm:cxn modelId="{BBE70976-3A57-47EF-AA63-F4DA840DFE79}" type="presParOf" srcId="{4AFED138-39E1-4FDC-9EE4-7F780A429BE5}" destId="{DC4735C3-4666-43D7-A7DA-1612B75A1149}" srcOrd="1" destOrd="0" presId="urn:microsoft.com/office/officeart/2005/8/layout/orgChart1"/>
    <dgm:cxn modelId="{342BF150-4A5F-4F88-AB97-CCDD5648B5CB}" type="presParOf" srcId="{4AFED138-39E1-4FDC-9EE4-7F780A429BE5}" destId="{C7A83027-3FAF-491A-8D30-1E80D29E9186}" srcOrd="2" destOrd="0" presId="urn:microsoft.com/office/officeart/2005/8/layout/orgChart1"/>
    <dgm:cxn modelId="{0D686606-D3AB-40FD-803A-99CF09D58B3D}" type="presParOf" srcId="{55776103-9606-437A-8969-F4A75EED42D7}" destId="{869B9A1F-2435-4137-AC5C-953C427B4656}" srcOrd="4" destOrd="0" presId="urn:microsoft.com/office/officeart/2005/8/layout/orgChart1"/>
    <dgm:cxn modelId="{E838BBD4-3975-4919-9A00-AA983F35F97F}" type="presParOf" srcId="{55776103-9606-437A-8969-F4A75EED42D7}" destId="{A7765256-FF32-4D99-8B7A-E2DB37BE3209}" srcOrd="5" destOrd="0" presId="urn:microsoft.com/office/officeart/2005/8/layout/orgChart1"/>
    <dgm:cxn modelId="{CE6E2701-568E-4CB0-977B-11E9CEAC73CE}" type="presParOf" srcId="{A7765256-FF32-4D99-8B7A-E2DB37BE3209}" destId="{557F076A-05BB-48FB-B2A6-970DA9592647}" srcOrd="0" destOrd="0" presId="urn:microsoft.com/office/officeart/2005/8/layout/orgChart1"/>
    <dgm:cxn modelId="{93F3CDE0-383C-4BCF-B815-3B3E239A025A}" type="presParOf" srcId="{557F076A-05BB-48FB-B2A6-970DA9592647}" destId="{B121EFCC-26D6-48C3-B007-7C6529C49B28}" srcOrd="0" destOrd="0" presId="urn:microsoft.com/office/officeart/2005/8/layout/orgChart1"/>
    <dgm:cxn modelId="{592CE402-EF43-40DF-8C68-966B36EFDE89}" type="presParOf" srcId="{557F076A-05BB-48FB-B2A6-970DA9592647}" destId="{4D997B3F-1BBA-4F4C-9B25-2D60FB55358F}" srcOrd="1" destOrd="0" presId="urn:microsoft.com/office/officeart/2005/8/layout/orgChart1"/>
    <dgm:cxn modelId="{18B35804-4283-42AE-9594-A1E9E2C20093}" type="presParOf" srcId="{A7765256-FF32-4D99-8B7A-E2DB37BE3209}" destId="{A43F5E5F-7450-477F-BD5B-9731F2FD76A1}" srcOrd="1" destOrd="0" presId="urn:microsoft.com/office/officeart/2005/8/layout/orgChart1"/>
    <dgm:cxn modelId="{8477F63A-A38C-4758-B811-85E340A0E92A}" type="presParOf" srcId="{A7765256-FF32-4D99-8B7A-E2DB37BE3209}" destId="{8F6BAEA1-C14C-437C-8D20-9C6E9424923B}" srcOrd="2" destOrd="0" presId="urn:microsoft.com/office/officeart/2005/8/layout/orgChart1"/>
    <dgm:cxn modelId="{6DEF7496-3C1B-4983-9E90-9632B158E3CE}" type="presParOf" srcId="{3885FF2E-DFAE-4C96-BAB6-BA5EADCAF147}" destId="{626BC989-E420-4915-8AF9-3A51D191B036}" srcOrd="2" destOrd="0" presId="urn:microsoft.com/office/officeart/2005/8/layout/orgChart1"/>
    <dgm:cxn modelId="{DBAD60FF-2353-451C-82B9-BE79CA617144}" type="presParOf" srcId="{626BC989-E420-4915-8AF9-3A51D191B036}" destId="{84A20081-9541-4FEE-AB92-014C51FE9BE3}" srcOrd="0" destOrd="0" presId="urn:microsoft.com/office/officeart/2005/8/layout/orgChart1"/>
    <dgm:cxn modelId="{0A74CBD6-0CB7-4CAC-9725-B325A13EE594}" type="presParOf" srcId="{626BC989-E420-4915-8AF9-3A51D191B036}" destId="{5F0A69F2-904B-4901-9F16-64672EAEFFA6}" srcOrd="1" destOrd="0" presId="urn:microsoft.com/office/officeart/2005/8/layout/orgChart1"/>
    <dgm:cxn modelId="{DEDF0B41-4275-479E-B1D0-C7C330CF8FAB}" type="presParOf" srcId="{5F0A69F2-904B-4901-9F16-64672EAEFFA6}" destId="{F568BCA9-46CF-4E40-B4C5-918AD8B547D9}" srcOrd="0" destOrd="0" presId="urn:microsoft.com/office/officeart/2005/8/layout/orgChart1"/>
    <dgm:cxn modelId="{25A507DA-AFA3-4F3E-B966-321EAC10ED65}" type="presParOf" srcId="{F568BCA9-46CF-4E40-B4C5-918AD8B547D9}" destId="{4293B4CB-2B61-4E72-A396-3B18C468E885}" srcOrd="0" destOrd="0" presId="urn:microsoft.com/office/officeart/2005/8/layout/orgChart1"/>
    <dgm:cxn modelId="{E643A9E7-723C-4300-9959-ACEC64632A13}" type="presParOf" srcId="{F568BCA9-46CF-4E40-B4C5-918AD8B547D9}" destId="{D8757B9E-49B0-47E5-B35F-2BFC9DDD3F20}" srcOrd="1" destOrd="0" presId="urn:microsoft.com/office/officeart/2005/8/layout/orgChart1"/>
    <dgm:cxn modelId="{11C66BDA-A145-4BB5-8DF7-DBA04C08EED1}" type="presParOf" srcId="{5F0A69F2-904B-4901-9F16-64672EAEFFA6}" destId="{0711580C-1B4E-4E73-9E4C-B1546B7A8A8B}" srcOrd="1" destOrd="0" presId="urn:microsoft.com/office/officeart/2005/8/layout/orgChart1"/>
    <dgm:cxn modelId="{F1973077-D942-4D5E-B5B2-D81DC960E260}" type="presParOf" srcId="{5F0A69F2-904B-4901-9F16-64672EAEFFA6}" destId="{6619C8B3-5963-4309-8AAB-92DFB4E51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20081-9541-4FEE-AB92-014C51FE9BE3}">
      <dsp:nvSpPr>
        <dsp:cNvPr id="0" name=""/>
        <dsp:cNvSpPr/>
      </dsp:nvSpPr>
      <dsp:spPr>
        <a:xfrm>
          <a:off x="2906243" y="1471433"/>
          <a:ext cx="190100" cy="832822"/>
        </a:xfrm>
        <a:custGeom>
          <a:avLst/>
          <a:gdLst/>
          <a:ahLst/>
          <a:cxnLst/>
          <a:rect l="0" t="0" r="0" b="0"/>
          <a:pathLst>
            <a:path>
              <a:moveTo>
                <a:pt x="190100" y="0"/>
              </a:moveTo>
              <a:lnTo>
                <a:pt x="190100" y="832822"/>
              </a:lnTo>
              <a:lnTo>
                <a:pt x="0" y="83282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9B9A1F-2435-4137-AC5C-953C427B4656}">
      <dsp:nvSpPr>
        <dsp:cNvPr id="0" name=""/>
        <dsp:cNvSpPr/>
      </dsp:nvSpPr>
      <dsp:spPr>
        <a:xfrm>
          <a:off x="3096344" y="1471433"/>
          <a:ext cx="2190686" cy="1665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5544"/>
              </a:lnTo>
              <a:lnTo>
                <a:pt x="2190686" y="1475544"/>
              </a:lnTo>
              <a:lnTo>
                <a:pt x="2190686" y="166564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8BC07-E4BB-4891-90C6-E36ABB282EA3}">
      <dsp:nvSpPr>
        <dsp:cNvPr id="0" name=""/>
        <dsp:cNvSpPr/>
      </dsp:nvSpPr>
      <dsp:spPr>
        <a:xfrm>
          <a:off x="3050624" y="1471433"/>
          <a:ext cx="91440" cy="16557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557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53607B-F9FB-4AB3-B424-7BAE96608435}">
      <dsp:nvSpPr>
        <dsp:cNvPr id="0" name=""/>
        <dsp:cNvSpPr/>
      </dsp:nvSpPr>
      <dsp:spPr>
        <a:xfrm>
          <a:off x="905657" y="1471433"/>
          <a:ext cx="2190686" cy="1665645"/>
        </a:xfrm>
        <a:custGeom>
          <a:avLst/>
          <a:gdLst/>
          <a:ahLst/>
          <a:cxnLst/>
          <a:rect l="0" t="0" r="0" b="0"/>
          <a:pathLst>
            <a:path>
              <a:moveTo>
                <a:pt x="2190686" y="0"/>
              </a:moveTo>
              <a:lnTo>
                <a:pt x="2190686" y="1475544"/>
              </a:lnTo>
              <a:lnTo>
                <a:pt x="0" y="1475544"/>
              </a:lnTo>
              <a:lnTo>
                <a:pt x="0" y="166564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DF3037-BF06-43F8-9E20-DD3AAD27C63C}">
      <dsp:nvSpPr>
        <dsp:cNvPr id="0" name=""/>
        <dsp:cNvSpPr/>
      </dsp:nvSpPr>
      <dsp:spPr>
        <a:xfrm>
          <a:off x="2191101" y="566191"/>
          <a:ext cx="1810484" cy="9052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Users &amp; Access Data</a:t>
          </a:r>
          <a:endParaRPr lang="en-US" sz="2100" b="1" kern="1200" dirty="0"/>
        </a:p>
      </dsp:txBody>
      <dsp:txXfrm>
        <a:off x="2191101" y="566191"/>
        <a:ext cx="1810484" cy="905242"/>
      </dsp:txXfrm>
    </dsp:sp>
    <dsp:sp modelId="{7BC1142E-62EE-4295-8A74-13CAE023C9AC}">
      <dsp:nvSpPr>
        <dsp:cNvPr id="0" name=""/>
        <dsp:cNvSpPr/>
      </dsp:nvSpPr>
      <dsp:spPr>
        <a:xfrm>
          <a:off x="415" y="3137078"/>
          <a:ext cx="1810484" cy="9052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u="none" kern="1200" dirty="0" smtClean="0">
              <a:solidFill>
                <a:schemeClr val="bg1"/>
              </a:solidFill>
              <a:latin typeface="Mulish ExtraBold" pitchFamily="2" charset="0"/>
            </a:rPr>
            <a:t>Reporting manager </a:t>
          </a:r>
          <a:endParaRPr lang="en-US" sz="2100" u="none" kern="1200" dirty="0">
            <a:solidFill>
              <a:schemeClr val="bg1"/>
            </a:solidFill>
          </a:endParaRPr>
        </a:p>
      </dsp:txBody>
      <dsp:txXfrm>
        <a:off x="415" y="3137078"/>
        <a:ext cx="1810484" cy="905242"/>
      </dsp:txXfrm>
    </dsp:sp>
    <dsp:sp modelId="{C0C613FF-A913-462E-9E53-72BD7C0C3439}">
      <dsp:nvSpPr>
        <dsp:cNvPr id="0" name=""/>
        <dsp:cNvSpPr/>
      </dsp:nvSpPr>
      <dsp:spPr>
        <a:xfrm>
          <a:off x="2191101" y="3127202"/>
          <a:ext cx="1810484" cy="9052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u="none" kern="1200" dirty="0" smtClean="0">
              <a:solidFill>
                <a:schemeClr val="bg1"/>
              </a:solidFill>
              <a:latin typeface="Mulish ExtraBold" pitchFamily="2" charset="0"/>
            </a:rPr>
            <a:t>App Owner</a:t>
          </a:r>
          <a:endParaRPr lang="en-US" sz="2100" u="none" kern="1200" dirty="0">
            <a:solidFill>
              <a:schemeClr val="bg1"/>
            </a:solidFill>
          </a:endParaRPr>
        </a:p>
      </dsp:txBody>
      <dsp:txXfrm>
        <a:off x="2191101" y="3127202"/>
        <a:ext cx="1810484" cy="905242"/>
      </dsp:txXfrm>
    </dsp:sp>
    <dsp:sp modelId="{B121EFCC-26D6-48C3-B007-7C6529C49B28}">
      <dsp:nvSpPr>
        <dsp:cNvPr id="0" name=""/>
        <dsp:cNvSpPr/>
      </dsp:nvSpPr>
      <dsp:spPr>
        <a:xfrm>
          <a:off x="4381787" y="3137078"/>
          <a:ext cx="1810484" cy="9052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u="none" kern="1200" dirty="0" smtClean="0">
              <a:solidFill>
                <a:schemeClr val="bg1"/>
              </a:solidFill>
              <a:latin typeface="Mulish ExtraBold" pitchFamily="2" charset="0"/>
              <a:sym typeface="Wingdings" panose="05000000000000000000" pitchFamily="2" charset="2"/>
            </a:rPr>
            <a:t>Business Owner</a:t>
          </a:r>
          <a:endParaRPr lang="en-US" sz="2100" u="none" kern="1200" dirty="0">
            <a:solidFill>
              <a:schemeClr val="bg1"/>
            </a:solidFill>
          </a:endParaRPr>
        </a:p>
      </dsp:txBody>
      <dsp:txXfrm>
        <a:off x="4381787" y="3137078"/>
        <a:ext cx="1810484" cy="905242"/>
      </dsp:txXfrm>
    </dsp:sp>
    <dsp:sp modelId="{4293B4CB-2B61-4E72-A396-3B18C468E885}">
      <dsp:nvSpPr>
        <dsp:cNvPr id="0" name=""/>
        <dsp:cNvSpPr/>
      </dsp:nvSpPr>
      <dsp:spPr>
        <a:xfrm>
          <a:off x="1095758" y="1851634"/>
          <a:ext cx="1810484" cy="9052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Automated Workflow Engine</a:t>
          </a:r>
          <a:endParaRPr lang="en-US" sz="2100" b="1" kern="1200" dirty="0"/>
        </a:p>
      </dsp:txBody>
      <dsp:txXfrm>
        <a:off x="1095758" y="1851634"/>
        <a:ext cx="1810484" cy="9052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28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285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9717D61-79D4-49C8-B36D-EDE85E8C2859}" type="datetimeFigureOut">
              <a:rPr lang="en-US"/>
              <a:pPr>
                <a:defRPr/>
              </a:pPr>
              <a:t>12/5/2025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285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285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0E0D80B-AB08-4254-A585-7F0A88F75E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2813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13" algn="l" defTabSz="912813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13" algn="l" defTabSz="912813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13" algn="l" defTabSz="912813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213" algn="l" defTabSz="912813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13" algn="l" defTabSz="9142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E0D80B-AB08-4254-A585-7F0A88F75ED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93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E0D80B-AB08-4254-A585-7F0A88F75ED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72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E0D80B-AB08-4254-A585-7F0A88F75ED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43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E0D80B-AB08-4254-A585-7F0A88F75ED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33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E0D80B-AB08-4254-A585-7F0A88F75ED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33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E0D80B-AB08-4254-A585-7F0A88F75ED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33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E0D80B-AB08-4254-A585-7F0A88F75ED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14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E0D80B-AB08-4254-A585-7F0A88F75ED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60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E0D80B-AB08-4254-A585-7F0A88F75ED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37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504685" y="3316095"/>
            <a:ext cx="5765735" cy="1250880"/>
          </a:xfrm>
          <a:prstGeom prst="rect">
            <a:avLst/>
          </a:prstGeom>
        </p:spPr>
        <p:txBody>
          <a:bodyPr lIns="91428" tIns="45715" rIns="91428" bIns="45715"/>
          <a:lstStyle>
            <a:lvl1pPr marL="0" indent="0">
              <a:buNone/>
              <a:defRPr sz="4800" b="1">
                <a:solidFill>
                  <a:srgbClr val="053C6D"/>
                </a:solidFill>
                <a:latin typeface="Mulish Extra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498892" y="4979403"/>
            <a:ext cx="5218693" cy="757767"/>
          </a:xfrm>
          <a:prstGeom prst="rect">
            <a:avLst/>
          </a:prstGeom>
        </p:spPr>
        <p:txBody>
          <a:bodyPr lIns="91428" tIns="45715" rIns="91428" bIns="45715"/>
          <a:lstStyle>
            <a:lvl1pPr marL="0" indent="0">
              <a:buNone/>
              <a:defRPr sz="2400" b="1">
                <a:solidFill>
                  <a:srgbClr val="97291E"/>
                </a:solidFill>
                <a:latin typeface="Mulish Extra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489851" y="5969004"/>
            <a:ext cx="2821388" cy="368021"/>
          </a:xfrm>
          <a:prstGeom prst="rect">
            <a:avLst/>
          </a:prstGeom>
        </p:spPr>
        <p:txBody>
          <a:bodyPr lIns="91428" tIns="45715" rIns="91428" bIns="45715"/>
          <a:lstStyle>
            <a:lvl1pPr marL="0" indent="0">
              <a:buNone/>
              <a:defRPr sz="2000">
                <a:solidFill>
                  <a:srgbClr val="053C6D"/>
                </a:solidFill>
                <a:latin typeface="Mulish Semi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130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03205" y="237071"/>
            <a:ext cx="11684000" cy="753533"/>
          </a:xfrm>
          <a:prstGeom prst="rect">
            <a:avLst/>
          </a:prstGeom>
        </p:spPr>
        <p:txBody>
          <a:bodyPr lIns="91428" tIns="45715" rIns="91428" bIns="45715"/>
          <a:lstStyle>
            <a:lvl1pPr marL="0" indent="0">
              <a:buNone/>
              <a:defRPr sz="3200" b="1">
                <a:solidFill>
                  <a:srgbClr val="841917"/>
                </a:solidFill>
                <a:latin typeface="Mulish Extra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29"/>
          </p:nvPr>
        </p:nvSpPr>
        <p:spPr>
          <a:xfrm>
            <a:off x="217692" y="1193788"/>
            <a:ext cx="5571926" cy="3951528"/>
          </a:xfrm>
          <a:prstGeom prst="rect">
            <a:avLst/>
          </a:prstGeom>
        </p:spPr>
        <p:txBody>
          <a:bodyPr lIns="91428" tIns="45715" rIns="91428" bIns="45715"/>
          <a:lstStyle>
            <a:lvl1pPr>
              <a:buNone/>
              <a:defRPr sz="2400">
                <a:solidFill>
                  <a:srgbClr val="053C6C"/>
                </a:solidFill>
                <a:latin typeface="Mulish SemiBold" pitchFamily="2" charset="0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32"/>
          </p:nvPr>
        </p:nvSpPr>
        <p:spPr>
          <a:xfrm>
            <a:off x="6312815" y="1193793"/>
            <a:ext cx="5572800" cy="3951528"/>
          </a:xfrm>
          <a:prstGeom prst="rect">
            <a:avLst/>
          </a:prstGeom>
        </p:spPr>
        <p:txBody>
          <a:bodyPr lIns="91428" tIns="45715" rIns="91428" bIns="45715"/>
          <a:lstStyle>
            <a:lvl1pPr>
              <a:buNone/>
              <a:defRPr sz="2400">
                <a:solidFill>
                  <a:srgbClr val="053C6C"/>
                </a:solidFill>
                <a:latin typeface="Mulish SemiBold" pitchFamily="2" charset="0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6323015" y="5257806"/>
            <a:ext cx="5572800" cy="533399"/>
          </a:xfrm>
          <a:prstGeom prst="rect">
            <a:avLst/>
          </a:prstGeom>
          <a:solidFill>
            <a:srgbClr val="97291E"/>
          </a:solidFill>
        </p:spPr>
        <p:txBody>
          <a:bodyPr lIns="91428" tIns="45715" rIns="91428" bIns="45715" anchor="ctr">
            <a:noAutofit/>
          </a:bodyPr>
          <a:lstStyle>
            <a:lvl1pPr algn="ctr">
              <a:buNone/>
              <a:defRPr sz="1900" b="1">
                <a:solidFill>
                  <a:schemeClr val="bg1"/>
                </a:solidFill>
                <a:latin typeface="Mulish ExtraBold" pitchFamily="2" charset="0"/>
                <a:cs typeface="Mulish Extra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99418" y="5257803"/>
            <a:ext cx="5572800" cy="457200"/>
          </a:xfrm>
          <a:prstGeom prst="rect">
            <a:avLst/>
          </a:prstGeom>
          <a:solidFill>
            <a:srgbClr val="E77817"/>
          </a:solidFill>
        </p:spPr>
        <p:txBody>
          <a:bodyPr lIns="91428" tIns="45715" rIns="91428" bIns="45715" anchor="ctr">
            <a:noAutofit/>
          </a:bodyPr>
          <a:lstStyle>
            <a:lvl1pPr algn="ctr">
              <a:buNone/>
              <a:defRPr sz="1900" b="1">
                <a:solidFill>
                  <a:schemeClr val="bg1"/>
                </a:solidFill>
                <a:latin typeface="Mulish ExtraBold" pitchFamily="2" charset="0"/>
                <a:cs typeface="Mulish Extra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80D78-B35A-486B-8B04-E98F628545C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6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03205" y="237071"/>
            <a:ext cx="11684000" cy="753533"/>
          </a:xfrm>
          <a:prstGeom prst="rect">
            <a:avLst/>
          </a:prstGeom>
        </p:spPr>
        <p:txBody>
          <a:bodyPr lIns="91428" tIns="45715" rIns="91428" bIns="45715"/>
          <a:lstStyle>
            <a:lvl1pPr marL="0" indent="0">
              <a:buNone/>
              <a:defRPr sz="3200" b="1">
                <a:solidFill>
                  <a:srgbClr val="97281D"/>
                </a:solidFill>
                <a:latin typeface="Mulish Extra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Table Placeholder 3"/>
          <p:cNvSpPr>
            <a:spLocks noGrp="1"/>
          </p:cNvSpPr>
          <p:nvPr>
            <p:ph type="tbl" sz="quarter" idx="27"/>
          </p:nvPr>
        </p:nvSpPr>
        <p:spPr>
          <a:xfrm>
            <a:off x="227015" y="1219203"/>
            <a:ext cx="11582400" cy="3585632"/>
          </a:xfrm>
          <a:prstGeom prst="rect">
            <a:avLst/>
          </a:prstGeom>
        </p:spPr>
        <p:txBody>
          <a:bodyPr lIns="91428" tIns="45715" rIns="91428" bIns="45715"/>
          <a:lstStyle>
            <a:lvl1pPr>
              <a:buNone/>
              <a:defRPr sz="1500">
                <a:solidFill>
                  <a:srgbClr val="053C6C"/>
                </a:solidFill>
                <a:latin typeface="Mulish SemiBold" pitchFamily="2" charset="0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9"/>
          </p:nvPr>
        </p:nvSpPr>
        <p:spPr>
          <a:xfrm>
            <a:off x="227019" y="5029204"/>
            <a:ext cx="11581201" cy="914401"/>
          </a:xfrm>
          <a:prstGeom prst="rect">
            <a:avLst/>
          </a:prstGeom>
        </p:spPr>
        <p:txBody>
          <a:bodyPr lIns="91428" tIns="45715" rIns="91428" bIns="45715"/>
          <a:lstStyle>
            <a:lvl1pPr>
              <a:defRPr lang="en-US" sz="2000" kern="1200" dirty="0" smtClean="0">
                <a:solidFill>
                  <a:srgbClr val="053C6C"/>
                </a:solidFill>
                <a:latin typeface="Mulish SemiBold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4CB37E-F5C2-411B-9B35-00BBF33A4BD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770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03205" y="237068"/>
            <a:ext cx="11684000" cy="753533"/>
          </a:xfrm>
          <a:prstGeom prst="rect">
            <a:avLst/>
          </a:prstGeom>
        </p:spPr>
        <p:txBody>
          <a:bodyPr lIns="91428" tIns="45715" rIns="91428" bIns="45715"/>
          <a:lstStyle>
            <a:lvl1pPr marL="0" indent="0">
              <a:buNone/>
              <a:defRPr sz="3200" b="1">
                <a:solidFill>
                  <a:schemeClr val="accent2"/>
                </a:solidFill>
                <a:latin typeface="Mulish Extra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SmartArt Placeholder 4"/>
          <p:cNvSpPr>
            <a:spLocks noGrp="1"/>
          </p:cNvSpPr>
          <p:nvPr>
            <p:ph type="dgm" sz="quarter" idx="13"/>
          </p:nvPr>
        </p:nvSpPr>
        <p:spPr>
          <a:xfrm>
            <a:off x="200018" y="1295403"/>
            <a:ext cx="11685600" cy="4363156"/>
          </a:xfrm>
          <a:prstGeom prst="rect">
            <a:avLst/>
          </a:prstGeom>
        </p:spPr>
        <p:txBody>
          <a:bodyPr vert="horz" lIns="91428" tIns="45715" rIns="91428" bIns="45715"/>
          <a:lstStyle>
            <a:lvl1pPr marL="0" indent="0">
              <a:buNone/>
              <a:defRPr lang="en-US" sz="2400" b="1" kern="1200" dirty="0">
                <a:solidFill>
                  <a:srgbClr val="053C6C"/>
                </a:solidFill>
                <a:latin typeface="Mulish ExtraBold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SmartArt graphic</a:t>
            </a:r>
            <a:endParaRPr lang="en-US" noProof="0" dirty="0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l">
              <a:defRPr lang="en-US" sz="1600" kern="1200" dirty="0">
                <a:solidFill>
                  <a:srgbClr val="1F497D"/>
                </a:solidFill>
                <a:latin typeface="Mulish SemiBol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r">
              <a:defRPr sz="1200" smtClean="0">
                <a:solidFill>
                  <a:srgbClr val="1F497D"/>
                </a:solidFill>
                <a:latin typeface="Mulish Light" pitchFamily="2" charset="0"/>
              </a:defRPr>
            </a:lvl1pPr>
          </a:lstStyle>
          <a:p>
            <a:pPr>
              <a:defRPr/>
            </a:pPr>
            <a:fld id="{15930F76-51BD-4BD2-A8C3-20FEEA3723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916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" y="6"/>
            <a:ext cx="12196800" cy="6865201"/>
          </a:xfrm>
          <a:custGeom>
            <a:avLst/>
            <a:gdLst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0 w 12188825"/>
              <a:gd name="connsiteY3" fmla="*/ 6858000 h 6858000"/>
              <a:gd name="connsiteX4" fmla="*/ 0 w 12188825"/>
              <a:gd name="connsiteY4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801350 w 12188825"/>
              <a:gd name="connsiteY3" fmla="*/ 6848475 h 6858000"/>
              <a:gd name="connsiteX4" fmla="*/ 0 w 12188825"/>
              <a:gd name="connsiteY4" fmla="*/ 6858000 h 6858000"/>
              <a:gd name="connsiteX5" fmla="*/ 0 w 12188825"/>
              <a:gd name="connsiteY5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801350 w 12188825"/>
              <a:gd name="connsiteY3" fmla="*/ 6848475 h 6858000"/>
              <a:gd name="connsiteX4" fmla="*/ 0 w 12188825"/>
              <a:gd name="connsiteY4" fmla="*/ 6858000 h 6858000"/>
              <a:gd name="connsiteX5" fmla="*/ 0 w 12188825"/>
              <a:gd name="connsiteY5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829925 w 12188825"/>
              <a:gd name="connsiteY3" fmla="*/ 6134100 h 6858000"/>
              <a:gd name="connsiteX4" fmla="*/ 0 w 12188825"/>
              <a:gd name="connsiteY4" fmla="*/ 6858000 h 6858000"/>
              <a:gd name="connsiteX5" fmla="*/ 0 w 12188825"/>
              <a:gd name="connsiteY5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1382375 w 12188825"/>
              <a:gd name="connsiteY3" fmla="*/ 6419850 h 6858000"/>
              <a:gd name="connsiteX4" fmla="*/ 10829925 w 12188825"/>
              <a:gd name="connsiteY4" fmla="*/ 6134100 h 6858000"/>
              <a:gd name="connsiteX5" fmla="*/ 0 w 12188825"/>
              <a:gd name="connsiteY5" fmla="*/ 6858000 h 6858000"/>
              <a:gd name="connsiteX6" fmla="*/ 0 w 12188825"/>
              <a:gd name="connsiteY6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1382375 w 12188825"/>
              <a:gd name="connsiteY3" fmla="*/ 6419850 h 6858000"/>
              <a:gd name="connsiteX4" fmla="*/ 11382375 w 12188825"/>
              <a:gd name="connsiteY4" fmla="*/ 6419850 h 6858000"/>
              <a:gd name="connsiteX5" fmla="*/ 10829925 w 12188825"/>
              <a:gd name="connsiteY5" fmla="*/ 6134100 h 6858000"/>
              <a:gd name="connsiteX6" fmla="*/ 0 w 12188825"/>
              <a:gd name="connsiteY6" fmla="*/ 6858000 h 6858000"/>
              <a:gd name="connsiteX7" fmla="*/ 0 w 12188825"/>
              <a:gd name="connsiteY7" fmla="*/ 0 h 6858000"/>
              <a:gd name="connsiteX0" fmla="*/ 0 w 12188825"/>
              <a:gd name="connsiteY0" fmla="*/ 0 h 6877050"/>
              <a:gd name="connsiteX1" fmla="*/ 12188825 w 12188825"/>
              <a:gd name="connsiteY1" fmla="*/ 0 h 6877050"/>
              <a:gd name="connsiteX2" fmla="*/ 12188825 w 12188825"/>
              <a:gd name="connsiteY2" fmla="*/ 6858000 h 6877050"/>
              <a:gd name="connsiteX3" fmla="*/ 11382375 w 12188825"/>
              <a:gd name="connsiteY3" fmla="*/ 6419850 h 6877050"/>
              <a:gd name="connsiteX4" fmla="*/ 10763250 w 12188825"/>
              <a:gd name="connsiteY4" fmla="*/ 6877050 h 6877050"/>
              <a:gd name="connsiteX5" fmla="*/ 10829925 w 12188825"/>
              <a:gd name="connsiteY5" fmla="*/ 6134100 h 6877050"/>
              <a:gd name="connsiteX6" fmla="*/ 0 w 12188825"/>
              <a:gd name="connsiteY6" fmla="*/ 6858000 h 6877050"/>
              <a:gd name="connsiteX7" fmla="*/ 0 w 12188825"/>
              <a:gd name="connsiteY7" fmla="*/ 0 h 6877050"/>
              <a:gd name="connsiteX0" fmla="*/ 0 w 12188825"/>
              <a:gd name="connsiteY0" fmla="*/ 0 h 6877050"/>
              <a:gd name="connsiteX1" fmla="*/ 12188825 w 12188825"/>
              <a:gd name="connsiteY1" fmla="*/ 0 h 6877050"/>
              <a:gd name="connsiteX2" fmla="*/ 12188825 w 12188825"/>
              <a:gd name="connsiteY2" fmla="*/ 6858000 h 6877050"/>
              <a:gd name="connsiteX3" fmla="*/ 11353800 w 12188825"/>
              <a:gd name="connsiteY3" fmla="*/ 6838950 h 6877050"/>
              <a:gd name="connsiteX4" fmla="*/ 10763250 w 12188825"/>
              <a:gd name="connsiteY4" fmla="*/ 6877050 h 6877050"/>
              <a:gd name="connsiteX5" fmla="*/ 10829925 w 12188825"/>
              <a:gd name="connsiteY5" fmla="*/ 6134100 h 6877050"/>
              <a:gd name="connsiteX6" fmla="*/ 0 w 12188825"/>
              <a:gd name="connsiteY6" fmla="*/ 6858000 h 6877050"/>
              <a:gd name="connsiteX7" fmla="*/ 0 w 12188825"/>
              <a:gd name="connsiteY7" fmla="*/ 0 h 6877050"/>
              <a:gd name="connsiteX0" fmla="*/ 0 w 12188825"/>
              <a:gd name="connsiteY0" fmla="*/ 0 h 6877050"/>
              <a:gd name="connsiteX1" fmla="*/ 12188825 w 12188825"/>
              <a:gd name="connsiteY1" fmla="*/ 0 h 6877050"/>
              <a:gd name="connsiteX2" fmla="*/ 12188825 w 12188825"/>
              <a:gd name="connsiteY2" fmla="*/ 6858000 h 6877050"/>
              <a:gd name="connsiteX3" fmla="*/ 10763250 w 12188825"/>
              <a:gd name="connsiteY3" fmla="*/ 6877050 h 6877050"/>
              <a:gd name="connsiteX4" fmla="*/ 10829925 w 12188825"/>
              <a:gd name="connsiteY4" fmla="*/ 6134100 h 6877050"/>
              <a:gd name="connsiteX5" fmla="*/ 0 w 12188825"/>
              <a:gd name="connsiteY5" fmla="*/ 6858000 h 6877050"/>
              <a:gd name="connsiteX6" fmla="*/ 0 w 12188825"/>
              <a:gd name="connsiteY6" fmla="*/ 0 h 6877050"/>
              <a:gd name="connsiteX0" fmla="*/ 0 w 12188825"/>
              <a:gd name="connsiteY0" fmla="*/ 0 h 6877050"/>
              <a:gd name="connsiteX1" fmla="*/ 12188825 w 12188825"/>
              <a:gd name="connsiteY1" fmla="*/ 0 h 6877050"/>
              <a:gd name="connsiteX2" fmla="*/ 12188825 w 12188825"/>
              <a:gd name="connsiteY2" fmla="*/ 6858000 h 6877050"/>
              <a:gd name="connsiteX3" fmla="*/ 10763250 w 12188825"/>
              <a:gd name="connsiteY3" fmla="*/ 6877050 h 6877050"/>
              <a:gd name="connsiteX4" fmla="*/ 9324975 w 12188825"/>
              <a:gd name="connsiteY4" fmla="*/ 1524000 h 6877050"/>
              <a:gd name="connsiteX5" fmla="*/ 0 w 12188825"/>
              <a:gd name="connsiteY5" fmla="*/ 6858000 h 6877050"/>
              <a:gd name="connsiteX6" fmla="*/ 0 w 12188825"/>
              <a:gd name="connsiteY6" fmla="*/ 0 h 6877050"/>
              <a:gd name="connsiteX0" fmla="*/ 0 w 12188825"/>
              <a:gd name="connsiteY0" fmla="*/ 0 h 6877050"/>
              <a:gd name="connsiteX1" fmla="*/ 12188825 w 12188825"/>
              <a:gd name="connsiteY1" fmla="*/ 0 h 6877050"/>
              <a:gd name="connsiteX2" fmla="*/ 12188825 w 12188825"/>
              <a:gd name="connsiteY2" fmla="*/ 6858000 h 6877050"/>
              <a:gd name="connsiteX3" fmla="*/ 10763250 w 12188825"/>
              <a:gd name="connsiteY3" fmla="*/ 6877050 h 6877050"/>
              <a:gd name="connsiteX4" fmla="*/ 9324975 w 12188825"/>
              <a:gd name="connsiteY4" fmla="*/ 1524000 h 6877050"/>
              <a:gd name="connsiteX5" fmla="*/ 2809875 w 12188825"/>
              <a:gd name="connsiteY5" fmla="*/ 6858000 h 6877050"/>
              <a:gd name="connsiteX6" fmla="*/ 0 w 12188825"/>
              <a:gd name="connsiteY6" fmla="*/ 6858000 h 6877050"/>
              <a:gd name="connsiteX7" fmla="*/ 0 w 12188825"/>
              <a:gd name="connsiteY7" fmla="*/ 0 h 6877050"/>
              <a:gd name="connsiteX0" fmla="*/ 0 w 12188825"/>
              <a:gd name="connsiteY0" fmla="*/ 0 h 6877050"/>
              <a:gd name="connsiteX1" fmla="*/ 12188825 w 12188825"/>
              <a:gd name="connsiteY1" fmla="*/ 0 h 6877050"/>
              <a:gd name="connsiteX2" fmla="*/ 12188825 w 12188825"/>
              <a:gd name="connsiteY2" fmla="*/ 6858000 h 6877050"/>
              <a:gd name="connsiteX3" fmla="*/ 10763250 w 12188825"/>
              <a:gd name="connsiteY3" fmla="*/ 6877050 h 6877050"/>
              <a:gd name="connsiteX4" fmla="*/ 9324975 w 12188825"/>
              <a:gd name="connsiteY4" fmla="*/ 1524000 h 6877050"/>
              <a:gd name="connsiteX5" fmla="*/ 2809875 w 12188825"/>
              <a:gd name="connsiteY5" fmla="*/ 6858000 h 6877050"/>
              <a:gd name="connsiteX6" fmla="*/ 0 w 12188825"/>
              <a:gd name="connsiteY6" fmla="*/ 6858000 h 6877050"/>
              <a:gd name="connsiteX7" fmla="*/ 0 w 12188825"/>
              <a:gd name="connsiteY7" fmla="*/ 0 h 6877050"/>
              <a:gd name="connsiteX0" fmla="*/ 0 w 12188825"/>
              <a:gd name="connsiteY0" fmla="*/ 0 h 6877050"/>
              <a:gd name="connsiteX1" fmla="*/ 12188825 w 12188825"/>
              <a:gd name="connsiteY1" fmla="*/ 0 h 6877050"/>
              <a:gd name="connsiteX2" fmla="*/ 12188825 w 12188825"/>
              <a:gd name="connsiteY2" fmla="*/ 6858000 h 6877050"/>
              <a:gd name="connsiteX3" fmla="*/ 10763250 w 12188825"/>
              <a:gd name="connsiteY3" fmla="*/ 6877050 h 6877050"/>
              <a:gd name="connsiteX4" fmla="*/ 9324975 w 12188825"/>
              <a:gd name="connsiteY4" fmla="*/ 1524000 h 6877050"/>
              <a:gd name="connsiteX5" fmla="*/ 2852329 w 12188825"/>
              <a:gd name="connsiteY5" fmla="*/ 6854734 h 6877050"/>
              <a:gd name="connsiteX6" fmla="*/ 0 w 12188825"/>
              <a:gd name="connsiteY6" fmla="*/ 6858000 h 6877050"/>
              <a:gd name="connsiteX7" fmla="*/ 0 w 12188825"/>
              <a:gd name="connsiteY7" fmla="*/ 0 h 6877050"/>
              <a:gd name="connsiteX0" fmla="*/ 0 w 12188825"/>
              <a:gd name="connsiteY0" fmla="*/ 0 h 6877050"/>
              <a:gd name="connsiteX1" fmla="*/ 12188825 w 12188825"/>
              <a:gd name="connsiteY1" fmla="*/ 0 h 6877050"/>
              <a:gd name="connsiteX2" fmla="*/ 12188825 w 12188825"/>
              <a:gd name="connsiteY2" fmla="*/ 6858000 h 6877050"/>
              <a:gd name="connsiteX3" fmla="*/ 10763250 w 12188825"/>
              <a:gd name="connsiteY3" fmla="*/ 6877050 h 6877050"/>
              <a:gd name="connsiteX4" fmla="*/ 9324975 w 12188825"/>
              <a:gd name="connsiteY4" fmla="*/ 1524000 h 6877050"/>
              <a:gd name="connsiteX5" fmla="*/ 2852329 w 12188825"/>
              <a:gd name="connsiteY5" fmla="*/ 6854734 h 6877050"/>
              <a:gd name="connsiteX6" fmla="*/ 0 w 12188825"/>
              <a:gd name="connsiteY6" fmla="*/ 6858000 h 6877050"/>
              <a:gd name="connsiteX7" fmla="*/ 0 w 12188825"/>
              <a:gd name="connsiteY7" fmla="*/ 0 h 6877050"/>
              <a:gd name="connsiteX0" fmla="*/ 0 w 12188825"/>
              <a:gd name="connsiteY0" fmla="*/ 0 h 6877050"/>
              <a:gd name="connsiteX1" fmla="*/ 12188825 w 12188825"/>
              <a:gd name="connsiteY1" fmla="*/ 0 h 6877050"/>
              <a:gd name="connsiteX2" fmla="*/ 12188825 w 12188825"/>
              <a:gd name="connsiteY2" fmla="*/ 6858000 h 6877050"/>
              <a:gd name="connsiteX3" fmla="*/ 10763250 w 12188825"/>
              <a:gd name="connsiteY3" fmla="*/ 6877050 h 6877050"/>
              <a:gd name="connsiteX4" fmla="*/ 9324975 w 12188825"/>
              <a:gd name="connsiteY4" fmla="*/ 1524000 h 6877050"/>
              <a:gd name="connsiteX5" fmla="*/ 2852329 w 12188825"/>
              <a:gd name="connsiteY5" fmla="*/ 6854734 h 6877050"/>
              <a:gd name="connsiteX6" fmla="*/ 0 w 12188825"/>
              <a:gd name="connsiteY6" fmla="*/ 6858000 h 6877050"/>
              <a:gd name="connsiteX7" fmla="*/ 0 w 12188825"/>
              <a:gd name="connsiteY7" fmla="*/ 0 h 6877050"/>
              <a:gd name="connsiteX0" fmla="*/ 0 w 12188825"/>
              <a:gd name="connsiteY0" fmla="*/ 0 h 6877050"/>
              <a:gd name="connsiteX1" fmla="*/ 12188825 w 12188825"/>
              <a:gd name="connsiteY1" fmla="*/ 0 h 6877050"/>
              <a:gd name="connsiteX2" fmla="*/ 12188825 w 12188825"/>
              <a:gd name="connsiteY2" fmla="*/ 6858000 h 6877050"/>
              <a:gd name="connsiteX3" fmla="*/ 10763250 w 12188825"/>
              <a:gd name="connsiteY3" fmla="*/ 6877050 h 6877050"/>
              <a:gd name="connsiteX4" fmla="*/ 9324975 w 12188825"/>
              <a:gd name="connsiteY4" fmla="*/ 1524000 h 6877050"/>
              <a:gd name="connsiteX5" fmla="*/ 2852329 w 12188825"/>
              <a:gd name="connsiteY5" fmla="*/ 6854734 h 6877050"/>
              <a:gd name="connsiteX6" fmla="*/ 0 w 12188825"/>
              <a:gd name="connsiteY6" fmla="*/ 6858000 h 6877050"/>
              <a:gd name="connsiteX7" fmla="*/ 0 w 12188825"/>
              <a:gd name="connsiteY7" fmla="*/ 0 h 6877050"/>
              <a:gd name="connsiteX0" fmla="*/ 0 w 12188825"/>
              <a:gd name="connsiteY0" fmla="*/ 0 h 6877050"/>
              <a:gd name="connsiteX1" fmla="*/ 12188825 w 12188825"/>
              <a:gd name="connsiteY1" fmla="*/ 0 h 6877050"/>
              <a:gd name="connsiteX2" fmla="*/ 12188825 w 12188825"/>
              <a:gd name="connsiteY2" fmla="*/ 6858000 h 6877050"/>
              <a:gd name="connsiteX3" fmla="*/ 10763250 w 12188825"/>
              <a:gd name="connsiteY3" fmla="*/ 6877050 h 6877050"/>
              <a:gd name="connsiteX4" fmla="*/ 9324975 w 12188825"/>
              <a:gd name="connsiteY4" fmla="*/ 1524000 h 6877050"/>
              <a:gd name="connsiteX5" fmla="*/ 2852329 w 12188825"/>
              <a:gd name="connsiteY5" fmla="*/ 6854734 h 6877050"/>
              <a:gd name="connsiteX6" fmla="*/ 0 w 12188825"/>
              <a:gd name="connsiteY6" fmla="*/ 6858000 h 6877050"/>
              <a:gd name="connsiteX7" fmla="*/ 0 w 12188825"/>
              <a:gd name="connsiteY7" fmla="*/ 0 h 6877050"/>
              <a:gd name="connsiteX0" fmla="*/ 0 w 12188825"/>
              <a:gd name="connsiteY0" fmla="*/ 0 h 6877050"/>
              <a:gd name="connsiteX1" fmla="*/ 12188825 w 12188825"/>
              <a:gd name="connsiteY1" fmla="*/ 0 h 6877050"/>
              <a:gd name="connsiteX2" fmla="*/ 12188825 w 12188825"/>
              <a:gd name="connsiteY2" fmla="*/ 6858000 h 6877050"/>
              <a:gd name="connsiteX3" fmla="*/ 10763250 w 12188825"/>
              <a:gd name="connsiteY3" fmla="*/ 6877050 h 6877050"/>
              <a:gd name="connsiteX4" fmla="*/ 9324975 w 12188825"/>
              <a:gd name="connsiteY4" fmla="*/ 1524000 h 6877050"/>
              <a:gd name="connsiteX5" fmla="*/ 2852329 w 12188825"/>
              <a:gd name="connsiteY5" fmla="*/ 6854734 h 6877050"/>
              <a:gd name="connsiteX6" fmla="*/ 0 w 12188825"/>
              <a:gd name="connsiteY6" fmla="*/ 6858000 h 6877050"/>
              <a:gd name="connsiteX7" fmla="*/ 0 w 12188825"/>
              <a:gd name="connsiteY7" fmla="*/ 0 h 6877050"/>
              <a:gd name="connsiteX0" fmla="*/ 0 w 12188825"/>
              <a:gd name="connsiteY0" fmla="*/ 0 h 6877050"/>
              <a:gd name="connsiteX1" fmla="*/ 12188825 w 12188825"/>
              <a:gd name="connsiteY1" fmla="*/ 0 h 6877050"/>
              <a:gd name="connsiteX2" fmla="*/ 12188825 w 12188825"/>
              <a:gd name="connsiteY2" fmla="*/ 6858000 h 6877050"/>
              <a:gd name="connsiteX3" fmla="*/ 10763250 w 12188825"/>
              <a:gd name="connsiteY3" fmla="*/ 6877050 h 6877050"/>
              <a:gd name="connsiteX4" fmla="*/ 9324975 w 12188825"/>
              <a:gd name="connsiteY4" fmla="*/ 1524000 h 6877050"/>
              <a:gd name="connsiteX5" fmla="*/ 2852329 w 12188825"/>
              <a:gd name="connsiteY5" fmla="*/ 6854734 h 6877050"/>
              <a:gd name="connsiteX6" fmla="*/ 0 w 12188825"/>
              <a:gd name="connsiteY6" fmla="*/ 6858000 h 6877050"/>
              <a:gd name="connsiteX7" fmla="*/ 0 w 12188825"/>
              <a:gd name="connsiteY7" fmla="*/ 0 h 687705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753725 w 12188825"/>
              <a:gd name="connsiteY3" fmla="*/ 6858000 h 6858000"/>
              <a:gd name="connsiteX4" fmla="*/ 9324975 w 12188825"/>
              <a:gd name="connsiteY4" fmla="*/ 1524000 h 6858000"/>
              <a:gd name="connsiteX5" fmla="*/ 2852329 w 12188825"/>
              <a:gd name="connsiteY5" fmla="*/ 6854734 h 6858000"/>
              <a:gd name="connsiteX6" fmla="*/ 0 w 12188825"/>
              <a:gd name="connsiteY6" fmla="*/ 6858000 h 6858000"/>
              <a:gd name="connsiteX7" fmla="*/ 0 w 12188825"/>
              <a:gd name="connsiteY7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753725 w 12188825"/>
              <a:gd name="connsiteY3" fmla="*/ 6858000 h 6858000"/>
              <a:gd name="connsiteX4" fmla="*/ 9324975 w 12188825"/>
              <a:gd name="connsiteY4" fmla="*/ 1524000 h 6858000"/>
              <a:gd name="connsiteX5" fmla="*/ 2852329 w 12188825"/>
              <a:gd name="connsiteY5" fmla="*/ 6854734 h 6858000"/>
              <a:gd name="connsiteX6" fmla="*/ 0 w 12188825"/>
              <a:gd name="connsiteY6" fmla="*/ 6858000 h 6858000"/>
              <a:gd name="connsiteX7" fmla="*/ 0 w 12188825"/>
              <a:gd name="connsiteY7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753725 w 12188825"/>
              <a:gd name="connsiteY3" fmla="*/ 6858000 h 6858000"/>
              <a:gd name="connsiteX4" fmla="*/ 11201400 w 12188825"/>
              <a:gd name="connsiteY4" fmla="*/ 6038850 h 6858000"/>
              <a:gd name="connsiteX5" fmla="*/ 9324975 w 12188825"/>
              <a:gd name="connsiteY5" fmla="*/ 1524000 h 6858000"/>
              <a:gd name="connsiteX6" fmla="*/ 2852329 w 12188825"/>
              <a:gd name="connsiteY6" fmla="*/ 6854734 h 6858000"/>
              <a:gd name="connsiteX7" fmla="*/ 0 w 12188825"/>
              <a:gd name="connsiteY7" fmla="*/ 6858000 h 6858000"/>
              <a:gd name="connsiteX8" fmla="*/ 0 w 12188825"/>
              <a:gd name="connsiteY8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753725 w 12188825"/>
              <a:gd name="connsiteY3" fmla="*/ 6858000 h 6858000"/>
              <a:gd name="connsiteX4" fmla="*/ 11410950 w 12188825"/>
              <a:gd name="connsiteY4" fmla="*/ 4762500 h 6858000"/>
              <a:gd name="connsiteX5" fmla="*/ 9324975 w 12188825"/>
              <a:gd name="connsiteY5" fmla="*/ 1524000 h 6858000"/>
              <a:gd name="connsiteX6" fmla="*/ 2852329 w 12188825"/>
              <a:gd name="connsiteY6" fmla="*/ 6854734 h 6858000"/>
              <a:gd name="connsiteX7" fmla="*/ 0 w 12188825"/>
              <a:gd name="connsiteY7" fmla="*/ 6858000 h 6858000"/>
              <a:gd name="connsiteX8" fmla="*/ 0 w 12188825"/>
              <a:gd name="connsiteY8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753725 w 12188825"/>
              <a:gd name="connsiteY3" fmla="*/ 6858000 h 6858000"/>
              <a:gd name="connsiteX4" fmla="*/ 11410950 w 12188825"/>
              <a:gd name="connsiteY4" fmla="*/ 4762500 h 6858000"/>
              <a:gd name="connsiteX5" fmla="*/ 9324975 w 12188825"/>
              <a:gd name="connsiteY5" fmla="*/ 1524000 h 6858000"/>
              <a:gd name="connsiteX6" fmla="*/ 2852329 w 12188825"/>
              <a:gd name="connsiteY6" fmla="*/ 6854734 h 6858000"/>
              <a:gd name="connsiteX7" fmla="*/ 0 w 12188825"/>
              <a:gd name="connsiteY7" fmla="*/ 6858000 h 6858000"/>
              <a:gd name="connsiteX8" fmla="*/ 0 w 12188825"/>
              <a:gd name="connsiteY8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753725 w 12188825"/>
              <a:gd name="connsiteY3" fmla="*/ 6858000 h 6858000"/>
              <a:gd name="connsiteX4" fmla="*/ 11496675 w 12188825"/>
              <a:gd name="connsiteY4" fmla="*/ 4648200 h 6858000"/>
              <a:gd name="connsiteX5" fmla="*/ 9324975 w 12188825"/>
              <a:gd name="connsiteY5" fmla="*/ 1524000 h 6858000"/>
              <a:gd name="connsiteX6" fmla="*/ 2852329 w 12188825"/>
              <a:gd name="connsiteY6" fmla="*/ 6854734 h 6858000"/>
              <a:gd name="connsiteX7" fmla="*/ 0 w 12188825"/>
              <a:gd name="connsiteY7" fmla="*/ 6858000 h 6858000"/>
              <a:gd name="connsiteX8" fmla="*/ 0 w 12188825"/>
              <a:gd name="connsiteY8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753725 w 12188825"/>
              <a:gd name="connsiteY3" fmla="*/ 6858000 h 6858000"/>
              <a:gd name="connsiteX4" fmla="*/ 11496675 w 12188825"/>
              <a:gd name="connsiteY4" fmla="*/ 4648200 h 6858000"/>
              <a:gd name="connsiteX5" fmla="*/ 9324975 w 12188825"/>
              <a:gd name="connsiteY5" fmla="*/ 1524000 h 6858000"/>
              <a:gd name="connsiteX6" fmla="*/ 2852329 w 12188825"/>
              <a:gd name="connsiteY6" fmla="*/ 6854734 h 6858000"/>
              <a:gd name="connsiteX7" fmla="*/ 0 w 12188825"/>
              <a:gd name="connsiteY7" fmla="*/ 6858000 h 6858000"/>
              <a:gd name="connsiteX8" fmla="*/ 0 w 12188825"/>
              <a:gd name="connsiteY8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753725 w 12188825"/>
              <a:gd name="connsiteY3" fmla="*/ 6858000 h 6858000"/>
              <a:gd name="connsiteX4" fmla="*/ 11496675 w 12188825"/>
              <a:gd name="connsiteY4" fmla="*/ 4648200 h 6858000"/>
              <a:gd name="connsiteX5" fmla="*/ 9324975 w 12188825"/>
              <a:gd name="connsiteY5" fmla="*/ 1524000 h 6858000"/>
              <a:gd name="connsiteX6" fmla="*/ 2852329 w 12188825"/>
              <a:gd name="connsiteY6" fmla="*/ 6854734 h 6858000"/>
              <a:gd name="connsiteX7" fmla="*/ 0 w 12188825"/>
              <a:gd name="connsiteY7" fmla="*/ 6858000 h 6858000"/>
              <a:gd name="connsiteX8" fmla="*/ 0 w 12188825"/>
              <a:gd name="connsiteY8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753725 w 12188825"/>
              <a:gd name="connsiteY3" fmla="*/ 6858000 h 6858000"/>
              <a:gd name="connsiteX4" fmla="*/ 11496675 w 12188825"/>
              <a:gd name="connsiteY4" fmla="*/ 4648200 h 6858000"/>
              <a:gd name="connsiteX5" fmla="*/ 9324975 w 12188825"/>
              <a:gd name="connsiteY5" fmla="*/ 1524000 h 6858000"/>
              <a:gd name="connsiteX6" fmla="*/ 2852329 w 12188825"/>
              <a:gd name="connsiteY6" fmla="*/ 6854734 h 6858000"/>
              <a:gd name="connsiteX7" fmla="*/ 0 w 12188825"/>
              <a:gd name="connsiteY7" fmla="*/ 6858000 h 6858000"/>
              <a:gd name="connsiteX8" fmla="*/ 0 w 12188825"/>
              <a:gd name="connsiteY8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753725 w 12188825"/>
              <a:gd name="connsiteY3" fmla="*/ 6858000 h 6858000"/>
              <a:gd name="connsiteX4" fmla="*/ 11496675 w 12188825"/>
              <a:gd name="connsiteY4" fmla="*/ 4648200 h 6858000"/>
              <a:gd name="connsiteX5" fmla="*/ 9324975 w 12188825"/>
              <a:gd name="connsiteY5" fmla="*/ 1524000 h 6858000"/>
              <a:gd name="connsiteX6" fmla="*/ 2852329 w 12188825"/>
              <a:gd name="connsiteY6" fmla="*/ 6854734 h 6858000"/>
              <a:gd name="connsiteX7" fmla="*/ 0 w 12188825"/>
              <a:gd name="connsiteY7" fmla="*/ 6858000 h 6858000"/>
              <a:gd name="connsiteX8" fmla="*/ 0 w 12188825"/>
              <a:gd name="connsiteY8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753725 w 12188825"/>
              <a:gd name="connsiteY3" fmla="*/ 6858000 h 6858000"/>
              <a:gd name="connsiteX4" fmla="*/ 11496675 w 12188825"/>
              <a:gd name="connsiteY4" fmla="*/ 4648200 h 6858000"/>
              <a:gd name="connsiteX5" fmla="*/ 9324975 w 12188825"/>
              <a:gd name="connsiteY5" fmla="*/ 1524000 h 6858000"/>
              <a:gd name="connsiteX6" fmla="*/ 2852329 w 12188825"/>
              <a:gd name="connsiteY6" fmla="*/ 6854734 h 6858000"/>
              <a:gd name="connsiteX7" fmla="*/ 0 w 12188825"/>
              <a:gd name="connsiteY7" fmla="*/ 6858000 h 6858000"/>
              <a:gd name="connsiteX8" fmla="*/ 0 w 12188825"/>
              <a:gd name="connsiteY8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753725 w 12188825"/>
              <a:gd name="connsiteY3" fmla="*/ 6858000 h 6858000"/>
              <a:gd name="connsiteX4" fmla="*/ 11496675 w 12188825"/>
              <a:gd name="connsiteY4" fmla="*/ 4648200 h 6858000"/>
              <a:gd name="connsiteX5" fmla="*/ 9324975 w 12188825"/>
              <a:gd name="connsiteY5" fmla="*/ 1524000 h 6858000"/>
              <a:gd name="connsiteX6" fmla="*/ 2852329 w 12188825"/>
              <a:gd name="connsiteY6" fmla="*/ 6854734 h 6858000"/>
              <a:gd name="connsiteX7" fmla="*/ 0 w 12188825"/>
              <a:gd name="connsiteY7" fmla="*/ 6858000 h 6858000"/>
              <a:gd name="connsiteX8" fmla="*/ 0 w 12188825"/>
              <a:gd name="connsiteY8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753725 w 12188825"/>
              <a:gd name="connsiteY3" fmla="*/ 6858000 h 6858000"/>
              <a:gd name="connsiteX4" fmla="*/ 11496675 w 12188825"/>
              <a:gd name="connsiteY4" fmla="*/ 4648200 h 6858000"/>
              <a:gd name="connsiteX5" fmla="*/ 9324975 w 12188825"/>
              <a:gd name="connsiteY5" fmla="*/ 1524000 h 6858000"/>
              <a:gd name="connsiteX6" fmla="*/ 2852329 w 12188825"/>
              <a:gd name="connsiteY6" fmla="*/ 6854734 h 6858000"/>
              <a:gd name="connsiteX7" fmla="*/ 0 w 12188825"/>
              <a:gd name="connsiteY7" fmla="*/ 6858000 h 6858000"/>
              <a:gd name="connsiteX8" fmla="*/ 0 w 12188825"/>
              <a:gd name="connsiteY8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753725 w 12188825"/>
              <a:gd name="connsiteY3" fmla="*/ 6858000 h 6858000"/>
              <a:gd name="connsiteX4" fmla="*/ 11496675 w 12188825"/>
              <a:gd name="connsiteY4" fmla="*/ 4648200 h 6858000"/>
              <a:gd name="connsiteX5" fmla="*/ 9324975 w 12188825"/>
              <a:gd name="connsiteY5" fmla="*/ 1524000 h 6858000"/>
              <a:gd name="connsiteX6" fmla="*/ 2852329 w 12188825"/>
              <a:gd name="connsiteY6" fmla="*/ 6854734 h 6858000"/>
              <a:gd name="connsiteX7" fmla="*/ 0 w 12188825"/>
              <a:gd name="connsiteY7" fmla="*/ 6858000 h 6858000"/>
              <a:gd name="connsiteX8" fmla="*/ 0 w 12188825"/>
              <a:gd name="connsiteY8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753725 w 12188825"/>
              <a:gd name="connsiteY3" fmla="*/ 6858000 h 6858000"/>
              <a:gd name="connsiteX4" fmla="*/ 11496675 w 12188825"/>
              <a:gd name="connsiteY4" fmla="*/ 4648200 h 6858000"/>
              <a:gd name="connsiteX5" fmla="*/ 9372600 w 12188825"/>
              <a:gd name="connsiteY5" fmla="*/ 1524000 h 6858000"/>
              <a:gd name="connsiteX6" fmla="*/ 2852329 w 12188825"/>
              <a:gd name="connsiteY6" fmla="*/ 6854734 h 6858000"/>
              <a:gd name="connsiteX7" fmla="*/ 0 w 12188825"/>
              <a:gd name="connsiteY7" fmla="*/ 6858000 h 6858000"/>
              <a:gd name="connsiteX8" fmla="*/ 0 w 12188825"/>
              <a:gd name="connsiteY8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753725 w 12188825"/>
              <a:gd name="connsiteY3" fmla="*/ 6858000 h 6858000"/>
              <a:gd name="connsiteX4" fmla="*/ 11496675 w 12188825"/>
              <a:gd name="connsiteY4" fmla="*/ 4648200 h 6858000"/>
              <a:gd name="connsiteX5" fmla="*/ 9372600 w 12188825"/>
              <a:gd name="connsiteY5" fmla="*/ 1524000 h 6858000"/>
              <a:gd name="connsiteX6" fmla="*/ 2852329 w 12188825"/>
              <a:gd name="connsiteY6" fmla="*/ 6854734 h 6858000"/>
              <a:gd name="connsiteX7" fmla="*/ 0 w 12188825"/>
              <a:gd name="connsiteY7" fmla="*/ 6858000 h 6858000"/>
              <a:gd name="connsiteX8" fmla="*/ 0 w 12188825"/>
              <a:gd name="connsiteY8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753725 w 12188825"/>
              <a:gd name="connsiteY3" fmla="*/ 6858000 h 6858000"/>
              <a:gd name="connsiteX4" fmla="*/ 11496675 w 12188825"/>
              <a:gd name="connsiteY4" fmla="*/ 4648200 h 6858000"/>
              <a:gd name="connsiteX5" fmla="*/ 9372600 w 12188825"/>
              <a:gd name="connsiteY5" fmla="*/ 1524000 h 6858000"/>
              <a:gd name="connsiteX6" fmla="*/ 2852329 w 12188825"/>
              <a:gd name="connsiteY6" fmla="*/ 6854734 h 6858000"/>
              <a:gd name="connsiteX7" fmla="*/ 0 w 12188825"/>
              <a:gd name="connsiteY7" fmla="*/ 6858000 h 6858000"/>
              <a:gd name="connsiteX8" fmla="*/ 0 w 12188825"/>
              <a:gd name="connsiteY8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753725 w 12188825"/>
              <a:gd name="connsiteY3" fmla="*/ 6858000 h 6858000"/>
              <a:gd name="connsiteX4" fmla="*/ 11496675 w 12188825"/>
              <a:gd name="connsiteY4" fmla="*/ 4648200 h 6858000"/>
              <a:gd name="connsiteX5" fmla="*/ 9363075 w 12188825"/>
              <a:gd name="connsiteY5" fmla="*/ 1743075 h 6858000"/>
              <a:gd name="connsiteX6" fmla="*/ 2852329 w 12188825"/>
              <a:gd name="connsiteY6" fmla="*/ 6854734 h 6858000"/>
              <a:gd name="connsiteX7" fmla="*/ 0 w 12188825"/>
              <a:gd name="connsiteY7" fmla="*/ 6858000 h 6858000"/>
              <a:gd name="connsiteX8" fmla="*/ 0 w 12188825"/>
              <a:gd name="connsiteY8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753725 w 12188825"/>
              <a:gd name="connsiteY3" fmla="*/ 6858000 h 6858000"/>
              <a:gd name="connsiteX4" fmla="*/ 11334750 w 12188825"/>
              <a:gd name="connsiteY4" fmla="*/ 4733925 h 6858000"/>
              <a:gd name="connsiteX5" fmla="*/ 9363075 w 12188825"/>
              <a:gd name="connsiteY5" fmla="*/ 1743075 h 6858000"/>
              <a:gd name="connsiteX6" fmla="*/ 2852329 w 12188825"/>
              <a:gd name="connsiteY6" fmla="*/ 6854734 h 6858000"/>
              <a:gd name="connsiteX7" fmla="*/ 0 w 12188825"/>
              <a:gd name="connsiteY7" fmla="*/ 6858000 h 6858000"/>
              <a:gd name="connsiteX8" fmla="*/ 0 w 12188825"/>
              <a:gd name="connsiteY8" fmla="*/ 0 h 6858000"/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10620375 w 12188825"/>
              <a:gd name="connsiteY3" fmla="*/ 6838950 h 6858000"/>
              <a:gd name="connsiteX4" fmla="*/ 11334750 w 12188825"/>
              <a:gd name="connsiteY4" fmla="*/ 4733925 h 6858000"/>
              <a:gd name="connsiteX5" fmla="*/ 9363075 w 12188825"/>
              <a:gd name="connsiteY5" fmla="*/ 1743075 h 6858000"/>
              <a:gd name="connsiteX6" fmla="*/ 2852329 w 12188825"/>
              <a:gd name="connsiteY6" fmla="*/ 6854734 h 6858000"/>
              <a:gd name="connsiteX7" fmla="*/ 0 w 12188825"/>
              <a:gd name="connsiteY7" fmla="*/ 6858000 h 6858000"/>
              <a:gd name="connsiteX8" fmla="*/ 0 w 12188825"/>
              <a:gd name="connsiteY8" fmla="*/ 0 h 6858000"/>
              <a:gd name="connsiteX0" fmla="*/ 0 w 12188825"/>
              <a:gd name="connsiteY0" fmla="*/ 0 h 6864259"/>
              <a:gd name="connsiteX1" fmla="*/ 12188825 w 12188825"/>
              <a:gd name="connsiteY1" fmla="*/ 0 h 6864259"/>
              <a:gd name="connsiteX2" fmla="*/ 12188825 w 12188825"/>
              <a:gd name="connsiteY2" fmla="*/ 6858000 h 6864259"/>
              <a:gd name="connsiteX3" fmla="*/ 10620375 w 12188825"/>
              <a:gd name="connsiteY3" fmla="*/ 6838950 h 6864259"/>
              <a:gd name="connsiteX4" fmla="*/ 11334750 w 12188825"/>
              <a:gd name="connsiteY4" fmla="*/ 4733925 h 6864259"/>
              <a:gd name="connsiteX5" fmla="*/ 9363075 w 12188825"/>
              <a:gd name="connsiteY5" fmla="*/ 1743075 h 6864259"/>
              <a:gd name="connsiteX6" fmla="*/ 3176179 w 12188825"/>
              <a:gd name="connsiteY6" fmla="*/ 6864259 h 6864259"/>
              <a:gd name="connsiteX7" fmla="*/ 0 w 12188825"/>
              <a:gd name="connsiteY7" fmla="*/ 6858000 h 6864259"/>
              <a:gd name="connsiteX8" fmla="*/ 0 w 12188825"/>
              <a:gd name="connsiteY8" fmla="*/ 0 h 6864259"/>
              <a:gd name="connsiteX0" fmla="*/ 0 w 12188825"/>
              <a:gd name="connsiteY0" fmla="*/ 0 h 6864259"/>
              <a:gd name="connsiteX1" fmla="*/ 12188825 w 12188825"/>
              <a:gd name="connsiteY1" fmla="*/ 0 h 6864259"/>
              <a:gd name="connsiteX2" fmla="*/ 12188825 w 12188825"/>
              <a:gd name="connsiteY2" fmla="*/ 6858000 h 6864259"/>
              <a:gd name="connsiteX3" fmla="*/ 10620375 w 12188825"/>
              <a:gd name="connsiteY3" fmla="*/ 6838950 h 6864259"/>
              <a:gd name="connsiteX4" fmla="*/ 11334750 w 12188825"/>
              <a:gd name="connsiteY4" fmla="*/ 4733925 h 6864259"/>
              <a:gd name="connsiteX5" fmla="*/ 9363075 w 12188825"/>
              <a:gd name="connsiteY5" fmla="*/ 1743075 h 6864259"/>
              <a:gd name="connsiteX6" fmla="*/ 3176179 w 12188825"/>
              <a:gd name="connsiteY6" fmla="*/ 6864259 h 6864259"/>
              <a:gd name="connsiteX7" fmla="*/ 0 w 12188825"/>
              <a:gd name="connsiteY7" fmla="*/ 6858000 h 6864259"/>
              <a:gd name="connsiteX8" fmla="*/ 0 w 12188825"/>
              <a:gd name="connsiteY8" fmla="*/ 0 h 6864259"/>
              <a:gd name="connsiteX0" fmla="*/ 0 w 12188825"/>
              <a:gd name="connsiteY0" fmla="*/ 0 h 6864259"/>
              <a:gd name="connsiteX1" fmla="*/ 12188825 w 12188825"/>
              <a:gd name="connsiteY1" fmla="*/ 0 h 6864259"/>
              <a:gd name="connsiteX2" fmla="*/ 12188825 w 12188825"/>
              <a:gd name="connsiteY2" fmla="*/ 6858000 h 6864259"/>
              <a:gd name="connsiteX3" fmla="*/ 10620375 w 12188825"/>
              <a:gd name="connsiteY3" fmla="*/ 6838950 h 6864259"/>
              <a:gd name="connsiteX4" fmla="*/ 11334750 w 12188825"/>
              <a:gd name="connsiteY4" fmla="*/ 4733925 h 6864259"/>
              <a:gd name="connsiteX5" fmla="*/ 9363075 w 12188825"/>
              <a:gd name="connsiteY5" fmla="*/ 1743075 h 6864259"/>
              <a:gd name="connsiteX6" fmla="*/ 3176179 w 12188825"/>
              <a:gd name="connsiteY6" fmla="*/ 6864259 h 6864259"/>
              <a:gd name="connsiteX7" fmla="*/ 0 w 12188825"/>
              <a:gd name="connsiteY7" fmla="*/ 6858000 h 6864259"/>
              <a:gd name="connsiteX8" fmla="*/ 0 w 12188825"/>
              <a:gd name="connsiteY8" fmla="*/ 0 h 6864259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534650 w 12188825"/>
              <a:gd name="connsiteY3" fmla="*/ 6867525 h 6867525"/>
              <a:gd name="connsiteX4" fmla="*/ 11334750 w 12188825"/>
              <a:gd name="connsiteY4" fmla="*/ 4733925 h 6867525"/>
              <a:gd name="connsiteX5" fmla="*/ 9363075 w 12188825"/>
              <a:gd name="connsiteY5" fmla="*/ 1743075 h 6867525"/>
              <a:gd name="connsiteX6" fmla="*/ 3176179 w 12188825"/>
              <a:gd name="connsiteY6" fmla="*/ 6864259 h 6867525"/>
              <a:gd name="connsiteX7" fmla="*/ 0 w 12188825"/>
              <a:gd name="connsiteY7" fmla="*/ 6858000 h 6867525"/>
              <a:gd name="connsiteX8" fmla="*/ 0 w 12188825"/>
              <a:gd name="connsiteY8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534650 w 12188825"/>
              <a:gd name="connsiteY3" fmla="*/ 6867525 h 6867525"/>
              <a:gd name="connsiteX4" fmla="*/ 11334750 w 12188825"/>
              <a:gd name="connsiteY4" fmla="*/ 4733925 h 6867525"/>
              <a:gd name="connsiteX5" fmla="*/ 9582122 w 12188825"/>
              <a:gd name="connsiteY5" fmla="*/ 1561848 h 6867525"/>
              <a:gd name="connsiteX6" fmla="*/ 3176179 w 12188825"/>
              <a:gd name="connsiteY6" fmla="*/ 6864259 h 6867525"/>
              <a:gd name="connsiteX7" fmla="*/ 0 w 12188825"/>
              <a:gd name="connsiteY7" fmla="*/ 6858000 h 6867525"/>
              <a:gd name="connsiteX8" fmla="*/ 0 w 12188825"/>
              <a:gd name="connsiteY8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334750 w 12188825"/>
              <a:gd name="connsiteY4" fmla="*/ 4733925 h 6867525"/>
              <a:gd name="connsiteX5" fmla="*/ 9582122 w 12188825"/>
              <a:gd name="connsiteY5" fmla="*/ 1561848 h 6867525"/>
              <a:gd name="connsiteX6" fmla="*/ 3176179 w 12188825"/>
              <a:gd name="connsiteY6" fmla="*/ 6864259 h 6867525"/>
              <a:gd name="connsiteX7" fmla="*/ 0 w 12188825"/>
              <a:gd name="connsiteY7" fmla="*/ 6858000 h 6867525"/>
              <a:gd name="connsiteX8" fmla="*/ 0 w 12188825"/>
              <a:gd name="connsiteY8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334750 w 12188825"/>
              <a:gd name="connsiteY4" fmla="*/ 4733925 h 6867525"/>
              <a:gd name="connsiteX5" fmla="*/ 9582122 w 12188825"/>
              <a:gd name="connsiteY5" fmla="*/ 1561848 h 6867525"/>
              <a:gd name="connsiteX6" fmla="*/ 2842848 w 12188825"/>
              <a:gd name="connsiteY6" fmla="*/ 6854721 h 6867525"/>
              <a:gd name="connsiteX7" fmla="*/ 0 w 12188825"/>
              <a:gd name="connsiteY7" fmla="*/ 6858000 h 6867525"/>
              <a:gd name="connsiteX8" fmla="*/ 0 w 12188825"/>
              <a:gd name="connsiteY8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334750 w 12188825"/>
              <a:gd name="connsiteY4" fmla="*/ 4733925 h 6867525"/>
              <a:gd name="connsiteX5" fmla="*/ 8924983 w 12188825"/>
              <a:gd name="connsiteY5" fmla="*/ 1561848 h 6867525"/>
              <a:gd name="connsiteX6" fmla="*/ 2842848 w 12188825"/>
              <a:gd name="connsiteY6" fmla="*/ 6854721 h 6867525"/>
              <a:gd name="connsiteX7" fmla="*/ 0 w 12188825"/>
              <a:gd name="connsiteY7" fmla="*/ 6858000 h 6867525"/>
              <a:gd name="connsiteX8" fmla="*/ 0 w 12188825"/>
              <a:gd name="connsiteY8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8924983 w 12188825"/>
              <a:gd name="connsiteY5" fmla="*/ 1561848 h 6867525"/>
              <a:gd name="connsiteX6" fmla="*/ 2842848 w 12188825"/>
              <a:gd name="connsiteY6" fmla="*/ 6854721 h 6867525"/>
              <a:gd name="connsiteX7" fmla="*/ 0 w 12188825"/>
              <a:gd name="connsiteY7" fmla="*/ 6858000 h 6867525"/>
              <a:gd name="connsiteX8" fmla="*/ 0 w 12188825"/>
              <a:gd name="connsiteY8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372600 w 12188825"/>
              <a:gd name="connsiteY5" fmla="*/ 1685845 h 6867525"/>
              <a:gd name="connsiteX6" fmla="*/ 2842848 w 12188825"/>
              <a:gd name="connsiteY6" fmla="*/ 6854721 h 6867525"/>
              <a:gd name="connsiteX7" fmla="*/ 0 w 12188825"/>
              <a:gd name="connsiteY7" fmla="*/ 6858000 h 6867525"/>
              <a:gd name="connsiteX8" fmla="*/ 0 w 12188825"/>
              <a:gd name="connsiteY8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372600 w 12188825"/>
              <a:gd name="connsiteY5" fmla="*/ 1685845 h 6867525"/>
              <a:gd name="connsiteX6" fmla="*/ 2842848 w 12188825"/>
              <a:gd name="connsiteY6" fmla="*/ 6854721 h 6867525"/>
              <a:gd name="connsiteX7" fmla="*/ 0 w 12188825"/>
              <a:gd name="connsiteY7" fmla="*/ 6858000 h 6867525"/>
              <a:gd name="connsiteX8" fmla="*/ 0 w 12188825"/>
              <a:gd name="connsiteY8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10695 w 12188825"/>
              <a:gd name="connsiteY5" fmla="*/ 1542772 h 6867525"/>
              <a:gd name="connsiteX6" fmla="*/ 2842848 w 12188825"/>
              <a:gd name="connsiteY6" fmla="*/ 6854721 h 6867525"/>
              <a:gd name="connsiteX7" fmla="*/ 0 w 12188825"/>
              <a:gd name="connsiteY7" fmla="*/ 6858000 h 6867525"/>
              <a:gd name="connsiteX8" fmla="*/ 0 w 12188825"/>
              <a:gd name="connsiteY8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10695 w 12188825"/>
              <a:gd name="connsiteY5" fmla="*/ 1542772 h 6867525"/>
              <a:gd name="connsiteX6" fmla="*/ 2842848 w 12188825"/>
              <a:gd name="connsiteY6" fmla="*/ 6854721 h 6867525"/>
              <a:gd name="connsiteX7" fmla="*/ 0 w 12188825"/>
              <a:gd name="connsiteY7" fmla="*/ 6858000 h 6867525"/>
              <a:gd name="connsiteX8" fmla="*/ 0 w 12188825"/>
              <a:gd name="connsiteY8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10695 w 12188825"/>
              <a:gd name="connsiteY5" fmla="*/ 1542772 h 6867525"/>
              <a:gd name="connsiteX6" fmla="*/ 2842848 w 12188825"/>
              <a:gd name="connsiteY6" fmla="*/ 6854721 h 6867525"/>
              <a:gd name="connsiteX7" fmla="*/ 0 w 12188825"/>
              <a:gd name="connsiteY7" fmla="*/ 6858000 h 6867525"/>
              <a:gd name="connsiteX8" fmla="*/ 0 w 12188825"/>
              <a:gd name="connsiteY8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10695 w 12188825"/>
              <a:gd name="connsiteY5" fmla="*/ 1542772 h 6867525"/>
              <a:gd name="connsiteX6" fmla="*/ 2842848 w 12188825"/>
              <a:gd name="connsiteY6" fmla="*/ 6854721 h 6867525"/>
              <a:gd name="connsiteX7" fmla="*/ 0 w 12188825"/>
              <a:gd name="connsiteY7" fmla="*/ 6858000 h 6867525"/>
              <a:gd name="connsiteX8" fmla="*/ 0 w 12188825"/>
              <a:gd name="connsiteY8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10695 w 12188825"/>
              <a:gd name="connsiteY5" fmla="*/ 1542772 h 6867525"/>
              <a:gd name="connsiteX6" fmla="*/ 2842848 w 12188825"/>
              <a:gd name="connsiteY6" fmla="*/ 6854721 h 6867525"/>
              <a:gd name="connsiteX7" fmla="*/ 0 w 12188825"/>
              <a:gd name="connsiteY7" fmla="*/ 6858000 h 6867525"/>
              <a:gd name="connsiteX8" fmla="*/ 0 w 12188825"/>
              <a:gd name="connsiteY8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10695 w 12188825"/>
              <a:gd name="connsiteY5" fmla="*/ 1542772 h 6867525"/>
              <a:gd name="connsiteX6" fmla="*/ 5211084 w 12188825"/>
              <a:gd name="connsiteY6" fmla="*/ 3490991 h 6867525"/>
              <a:gd name="connsiteX7" fmla="*/ 2842848 w 12188825"/>
              <a:gd name="connsiteY7" fmla="*/ 6854721 h 6867525"/>
              <a:gd name="connsiteX8" fmla="*/ 0 w 12188825"/>
              <a:gd name="connsiteY8" fmla="*/ 6858000 h 6867525"/>
              <a:gd name="connsiteX9" fmla="*/ 0 w 12188825"/>
              <a:gd name="connsiteY9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10695 w 12188825"/>
              <a:gd name="connsiteY5" fmla="*/ 1542772 h 6867525"/>
              <a:gd name="connsiteX6" fmla="*/ 5211084 w 12188825"/>
              <a:gd name="connsiteY6" fmla="*/ 3490991 h 6867525"/>
              <a:gd name="connsiteX7" fmla="*/ 2842848 w 12188825"/>
              <a:gd name="connsiteY7" fmla="*/ 6854721 h 6867525"/>
              <a:gd name="connsiteX8" fmla="*/ 0 w 12188825"/>
              <a:gd name="connsiteY8" fmla="*/ 6858000 h 6867525"/>
              <a:gd name="connsiteX9" fmla="*/ 0 w 12188825"/>
              <a:gd name="connsiteY9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10695 w 12188825"/>
              <a:gd name="connsiteY5" fmla="*/ 1542772 h 6867525"/>
              <a:gd name="connsiteX6" fmla="*/ 5211084 w 12188825"/>
              <a:gd name="connsiteY6" fmla="*/ 3490991 h 6867525"/>
              <a:gd name="connsiteX7" fmla="*/ 2842848 w 12188825"/>
              <a:gd name="connsiteY7" fmla="*/ 6854721 h 6867525"/>
              <a:gd name="connsiteX8" fmla="*/ 0 w 12188825"/>
              <a:gd name="connsiteY8" fmla="*/ 6858000 h 6867525"/>
              <a:gd name="connsiteX9" fmla="*/ 0 w 12188825"/>
              <a:gd name="connsiteY9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10695 w 12188825"/>
              <a:gd name="connsiteY5" fmla="*/ 1542772 h 6867525"/>
              <a:gd name="connsiteX6" fmla="*/ 5211084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10695 w 12188825"/>
              <a:gd name="connsiteY5" fmla="*/ 1542772 h 6867525"/>
              <a:gd name="connsiteX6" fmla="*/ 5211084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10695 w 12188825"/>
              <a:gd name="connsiteY5" fmla="*/ 1542772 h 6867525"/>
              <a:gd name="connsiteX6" fmla="*/ 5211084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10695 w 12188825"/>
              <a:gd name="connsiteY5" fmla="*/ 1542772 h 6867525"/>
              <a:gd name="connsiteX6" fmla="*/ 5211084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10695 w 12188825"/>
              <a:gd name="connsiteY5" fmla="*/ 1542772 h 6867525"/>
              <a:gd name="connsiteX6" fmla="*/ 5211084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10695 w 12188825"/>
              <a:gd name="connsiteY5" fmla="*/ 1542772 h 6867525"/>
              <a:gd name="connsiteX6" fmla="*/ 5211084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10695 w 12188825"/>
              <a:gd name="connsiteY5" fmla="*/ 1542772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10695 w 12188825"/>
              <a:gd name="connsiteY5" fmla="*/ 1542772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10695 w 12188825"/>
              <a:gd name="connsiteY5" fmla="*/ 1542772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10695 w 12188825"/>
              <a:gd name="connsiteY5" fmla="*/ 1542772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10695 w 12188825"/>
              <a:gd name="connsiteY5" fmla="*/ 1542772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10695 w 12188825"/>
              <a:gd name="connsiteY5" fmla="*/ 1542772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77361 w 12188825"/>
              <a:gd name="connsiteY5" fmla="*/ 1523696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77361 w 12188825"/>
              <a:gd name="connsiteY5" fmla="*/ 1523696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515456 w 12188825"/>
              <a:gd name="connsiteY5" fmla="*/ 1542773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515456 w 12188825"/>
              <a:gd name="connsiteY5" fmla="*/ 1542773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515456 w 12188825"/>
              <a:gd name="connsiteY5" fmla="*/ 1542773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391647 w 12188825"/>
              <a:gd name="connsiteY5" fmla="*/ 1542773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48790 w 12188825"/>
              <a:gd name="connsiteY5" fmla="*/ 1542773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67837 w 12188825"/>
              <a:gd name="connsiteY5" fmla="*/ 1495082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67837 w 12188825"/>
              <a:gd name="connsiteY5" fmla="*/ 1495082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467837 w 12188825"/>
              <a:gd name="connsiteY5" fmla="*/ 1495082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391647 w 12188825"/>
              <a:gd name="connsiteY5" fmla="*/ 1495082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391647 w 12188825"/>
              <a:gd name="connsiteY5" fmla="*/ 1495082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9391647 w 12188825"/>
              <a:gd name="connsiteY5" fmla="*/ 1495082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8477367 w 12188825"/>
              <a:gd name="connsiteY5" fmla="*/ 1619079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8477367 w 12188825"/>
              <a:gd name="connsiteY5" fmla="*/ 1619079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8591653 w 12188825"/>
              <a:gd name="connsiteY5" fmla="*/ 1590464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8591653 w 12188825"/>
              <a:gd name="connsiteY5" fmla="*/ 1590464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8591653 w 12188825"/>
              <a:gd name="connsiteY5" fmla="*/ 1590464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8591653 w 12188825"/>
              <a:gd name="connsiteY5" fmla="*/ 1590464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8591653 w 12188825"/>
              <a:gd name="connsiteY5" fmla="*/ 1590464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8591653 w 12188825"/>
              <a:gd name="connsiteY5" fmla="*/ 1590464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8591653 w 12188825"/>
              <a:gd name="connsiteY5" fmla="*/ 1590464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8591653 w 12188825"/>
              <a:gd name="connsiteY5" fmla="*/ 1590464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67525"/>
              <a:gd name="connsiteX1" fmla="*/ 12188825 w 12188825"/>
              <a:gd name="connsiteY1" fmla="*/ 0 h 6867525"/>
              <a:gd name="connsiteX2" fmla="*/ 12188825 w 12188825"/>
              <a:gd name="connsiteY2" fmla="*/ 6858000 h 6867525"/>
              <a:gd name="connsiteX3" fmla="*/ 10763221 w 12188825"/>
              <a:gd name="connsiteY3" fmla="*/ 6867525 h 6867525"/>
              <a:gd name="connsiteX4" fmla="*/ 11506178 w 12188825"/>
              <a:gd name="connsiteY4" fmla="*/ 4609928 h 6867525"/>
              <a:gd name="connsiteX5" fmla="*/ 8591653 w 12188825"/>
              <a:gd name="connsiteY5" fmla="*/ 1590464 h 6867525"/>
              <a:gd name="connsiteX6" fmla="*/ 5201560 w 12188825"/>
              <a:gd name="connsiteY6" fmla="*/ 3490991 h 6867525"/>
              <a:gd name="connsiteX7" fmla="*/ 3753949 w 12188825"/>
              <a:gd name="connsiteY7" fmla="*/ 5150643 h 6867525"/>
              <a:gd name="connsiteX8" fmla="*/ 2842848 w 12188825"/>
              <a:gd name="connsiteY8" fmla="*/ 6854721 h 6867525"/>
              <a:gd name="connsiteX9" fmla="*/ 0 w 12188825"/>
              <a:gd name="connsiteY9" fmla="*/ 6858000 h 6867525"/>
              <a:gd name="connsiteX10" fmla="*/ 0 w 12188825"/>
              <a:gd name="connsiteY10" fmla="*/ 0 h 6867525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63221 w 12188825"/>
              <a:gd name="connsiteY3" fmla="*/ 6877063 h 6877063"/>
              <a:gd name="connsiteX4" fmla="*/ 11506178 w 12188825"/>
              <a:gd name="connsiteY4" fmla="*/ 4609928 h 6877063"/>
              <a:gd name="connsiteX5" fmla="*/ 8591653 w 12188825"/>
              <a:gd name="connsiteY5" fmla="*/ 1590464 h 6877063"/>
              <a:gd name="connsiteX6" fmla="*/ 5201560 w 12188825"/>
              <a:gd name="connsiteY6" fmla="*/ 3490991 h 6877063"/>
              <a:gd name="connsiteX7" fmla="*/ 3753949 w 12188825"/>
              <a:gd name="connsiteY7" fmla="*/ 5150643 h 6877063"/>
              <a:gd name="connsiteX8" fmla="*/ 2842848 w 12188825"/>
              <a:gd name="connsiteY8" fmla="*/ 6854721 h 6877063"/>
              <a:gd name="connsiteX9" fmla="*/ 0 w 12188825"/>
              <a:gd name="connsiteY9" fmla="*/ 6858000 h 6877063"/>
              <a:gd name="connsiteX10" fmla="*/ 0 w 12188825"/>
              <a:gd name="connsiteY10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63221 w 12188825"/>
              <a:gd name="connsiteY3" fmla="*/ 6877063 h 6877063"/>
              <a:gd name="connsiteX4" fmla="*/ 11506178 w 12188825"/>
              <a:gd name="connsiteY4" fmla="*/ 4609928 h 6877063"/>
              <a:gd name="connsiteX5" fmla="*/ 8591653 w 12188825"/>
              <a:gd name="connsiteY5" fmla="*/ 1590464 h 6877063"/>
              <a:gd name="connsiteX6" fmla="*/ 5201560 w 12188825"/>
              <a:gd name="connsiteY6" fmla="*/ 3490991 h 6877063"/>
              <a:gd name="connsiteX7" fmla="*/ 3753949 w 12188825"/>
              <a:gd name="connsiteY7" fmla="*/ 5150643 h 6877063"/>
              <a:gd name="connsiteX8" fmla="*/ 2842848 w 12188825"/>
              <a:gd name="connsiteY8" fmla="*/ 6854721 h 6877063"/>
              <a:gd name="connsiteX9" fmla="*/ 0 w 12188825"/>
              <a:gd name="connsiteY9" fmla="*/ 6858000 h 6877063"/>
              <a:gd name="connsiteX10" fmla="*/ 0 w 12188825"/>
              <a:gd name="connsiteY10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63221 w 12188825"/>
              <a:gd name="connsiteY3" fmla="*/ 6877063 h 6877063"/>
              <a:gd name="connsiteX4" fmla="*/ 11506178 w 12188825"/>
              <a:gd name="connsiteY4" fmla="*/ 4609928 h 6877063"/>
              <a:gd name="connsiteX5" fmla="*/ 8591653 w 12188825"/>
              <a:gd name="connsiteY5" fmla="*/ 1590464 h 6877063"/>
              <a:gd name="connsiteX6" fmla="*/ 5201560 w 12188825"/>
              <a:gd name="connsiteY6" fmla="*/ 3490991 h 6877063"/>
              <a:gd name="connsiteX7" fmla="*/ 3753949 w 12188825"/>
              <a:gd name="connsiteY7" fmla="*/ 5150643 h 6877063"/>
              <a:gd name="connsiteX8" fmla="*/ 2842848 w 12188825"/>
              <a:gd name="connsiteY8" fmla="*/ 6854721 h 6877063"/>
              <a:gd name="connsiteX9" fmla="*/ 0 w 12188825"/>
              <a:gd name="connsiteY9" fmla="*/ 6858000 h 6877063"/>
              <a:gd name="connsiteX10" fmla="*/ 0 w 12188825"/>
              <a:gd name="connsiteY10" fmla="*/ 0 h 6877063"/>
              <a:gd name="connsiteX0" fmla="*/ 0 w 12188825"/>
              <a:gd name="connsiteY0" fmla="*/ 0 h 6896139"/>
              <a:gd name="connsiteX1" fmla="*/ 12188825 w 12188825"/>
              <a:gd name="connsiteY1" fmla="*/ 0 h 6896139"/>
              <a:gd name="connsiteX2" fmla="*/ 12188825 w 12188825"/>
              <a:gd name="connsiteY2" fmla="*/ 6858000 h 6896139"/>
              <a:gd name="connsiteX3" fmla="*/ 10725126 w 12188825"/>
              <a:gd name="connsiteY3" fmla="*/ 6896139 h 6896139"/>
              <a:gd name="connsiteX4" fmla="*/ 11506178 w 12188825"/>
              <a:gd name="connsiteY4" fmla="*/ 4609928 h 6896139"/>
              <a:gd name="connsiteX5" fmla="*/ 8591653 w 12188825"/>
              <a:gd name="connsiteY5" fmla="*/ 1590464 h 6896139"/>
              <a:gd name="connsiteX6" fmla="*/ 5201560 w 12188825"/>
              <a:gd name="connsiteY6" fmla="*/ 3490991 h 6896139"/>
              <a:gd name="connsiteX7" fmla="*/ 3753949 w 12188825"/>
              <a:gd name="connsiteY7" fmla="*/ 5150643 h 6896139"/>
              <a:gd name="connsiteX8" fmla="*/ 2842848 w 12188825"/>
              <a:gd name="connsiteY8" fmla="*/ 6854721 h 6896139"/>
              <a:gd name="connsiteX9" fmla="*/ 0 w 12188825"/>
              <a:gd name="connsiteY9" fmla="*/ 6858000 h 6896139"/>
              <a:gd name="connsiteX10" fmla="*/ 0 w 12188825"/>
              <a:gd name="connsiteY10" fmla="*/ 0 h 6896139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8591653 w 12188825"/>
              <a:gd name="connsiteY5" fmla="*/ 1590464 h 6877063"/>
              <a:gd name="connsiteX6" fmla="*/ 5201560 w 12188825"/>
              <a:gd name="connsiteY6" fmla="*/ 3490991 h 6877063"/>
              <a:gd name="connsiteX7" fmla="*/ 3753949 w 12188825"/>
              <a:gd name="connsiteY7" fmla="*/ 5150643 h 6877063"/>
              <a:gd name="connsiteX8" fmla="*/ 2842848 w 12188825"/>
              <a:gd name="connsiteY8" fmla="*/ 6854721 h 6877063"/>
              <a:gd name="connsiteX9" fmla="*/ 0 w 12188825"/>
              <a:gd name="connsiteY9" fmla="*/ 6858000 h 6877063"/>
              <a:gd name="connsiteX10" fmla="*/ 0 w 12188825"/>
              <a:gd name="connsiteY10" fmla="*/ 0 h 6877063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8591653 w 12188825"/>
              <a:gd name="connsiteY5" fmla="*/ 1590464 h 6902412"/>
              <a:gd name="connsiteX6" fmla="*/ 5201560 w 12188825"/>
              <a:gd name="connsiteY6" fmla="*/ 3490991 h 6902412"/>
              <a:gd name="connsiteX7" fmla="*/ 3753949 w 12188825"/>
              <a:gd name="connsiteY7" fmla="*/ 5150643 h 6902412"/>
              <a:gd name="connsiteX8" fmla="*/ 2842849 w 12188825"/>
              <a:gd name="connsiteY8" fmla="*/ 6902412 h 6902412"/>
              <a:gd name="connsiteX9" fmla="*/ 0 w 12188825"/>
              <a:gd name="connsiteY9" fmla="*/ 6858000 h 6902412"/>
              <a:gd name="connsiteX10" fmla="*/ 0 w 12188825"/>
              <a:gd name="connsiteY10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8591653 w 12188825"/>
              <a:gd name="connsiteY5" fmla="*/ 1590464 h 6902412"/>
              <a:gd name="connsiteX6" fmla="*/ 5201560 w 12188825"/>
              <a:gd name="connsiteY6" fmla="*/ 3490991 h 6902412"/>
              <a:gd name="connsiteX7" fmla="*/ 3753949 w 12188825"/>
              <a:gd name="connsiteY7" fmla="*/ 5150643 h 6902412"/>
              <a:gd name="connsiteX8" fmla="*/ 2842849 w 12188825"/>
              <a:gd name="connsiteY8" fmla="*/ 6902412 h 6902412"/>
              <a:gd name="connsiteX9" fmla="*/ 0 w 12188825"/>
              <a:gd name="connsiteY9" fmla="*/ 6886615 h 6902412"/>
              <a:gd name="connsiteX10" fmla="*/ 0 w 12188825"/>
              <a:gd name="connsiteY10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8591653 w 12188825"/>
              <a:gd name="connsiteY5" fmla="*/ 1590464 h 6902412"/>
              <a:gd name="connsiteX6" fmla="*/ 5201560 w 12188825"/>
              <a:gd name="connsiteY6" fmla="*/ 3490991 h 6902412"/>
              <a:gd name="connsiteX7" fmla="*/ 3801568 w 12188825"/>
              <a:gd name="connsiteY7" fmla="*/ 5131567 h 6902412"/>
              <a:gd name="connsiteX8" fmla="*/ 2842849 w 12188825"/>
              <a:gd name="connsiteY8" fmla="*/ 6902412 h 6902412"/>
              <a:gd name="connsiteX9" fmla="*/ 0 w 12188825"/>
              <a:gd name="connsiteY9" fmla="*/ 6886615 h 6902412"/>
              <a:gd name="connsiteX10" fmla="*/ 0 w 12188825"/>
              <a:gd name="connsiteY10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8591653 w 12188825"/>
              <a:gd name="connsiteY5" fmla="*/ 1590464 h 6902412"/>
              <a:gd name="connsiteX6" fmla="*/ 5201560 w 12188825"/>
              <a:gd name="connsiteY6" fmla="*/ 3490991 h 6902412"/>
              <a:gd name="connsiteX7" fmla="*/ 3801568 w 12188825"/>
              <a:gd name="connsiteY7" fmla="*/ 5131567 h 6902412"/>
              <a:gd name="connsiteX8" fmla="*/ 2842849 w 12188825"/>
              <a:gd name="connsiteY8" fmla="*/ 6902412 h 6902412"/>
              <a:gd name="connsiteX9" fmla="*/ 0 w 12188825"/>
              <a:gd name="connsiteY9" fmla="*/ 6886615 h 6902412"/>
              <a:gd name="connsiteX10" fmla="*/ 0 w 12188825"/>
              <a:gd name="connsiteY10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8591653 w 12188825"/>
              <a:gd name="connsiteY5" fmla="*/ 1590464 h 6902412"/>
              <a:gd name="connsiteX6" fmla="*/ 5201560 w 12188825"/>
              <a:gd name="connsiteY6" fmla="*/ 3490991 h 6902412"/>
              <a:gd name="connsiteX7" fmla="*/ 3801568 w 12188825"/>
              <a:gd name="connsiteY7" fmla="*/ 5131567 h 6902412"/>
              <a:gd name="connsiteX8" fmla="*/ 2842849 w 12188825"/>
              <a:gd name="connsiteY8" fmla="*/ 6902412 h 6902412"/>
              <a:gd name="connsiteX9" fmla="*/ 0 w 12188825"/>
              <a:gd name="connsiteY9" fmla="*/ 6886615 h 6902412"/>
              <a:gd name="connsiteX10" fmla="*/ 0 w 12188825"/>
              <a:gd name="connsiteY10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8591653 w 12188825"/>
              <a:gd name="connsiteY5" fmla="*/ 1590464 h 6902412"/>
              <a:gd name="connsiteX6" fmla="*/ 5201560 w 12188825"/>
              <a:gd name="connsiteY6" fmla="*/ 3490991 h 6902412"/>
              <a:gd name="connsiteX7" fmla="*/ 3801568 w 12188825"/>
              <a:gd name="connsiteY7" fmla="*/ 5131567 h 6902412"/>
              <a:gd name="connsiteX8" fmla="*/ 2842849 w 12188825"/>
              <a:gd name="connsiteY8" fmla="*/ 6902412 h 6902412"/>
              <a:gd name="connsiteX9" fmla="*/ 0 w 12188825"/>
              <a:gd name="connsiteY9" fmla="*/ 6886615 h 6902412"/>
              <a:gd name="connsiteX10" fmla="*/ 0 w 12188825"/>
              <a:gd name="connsiteY10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8591653 w 12188825"/>
              <a:gd name="connsiteY5" fmla="*/ 1590464 h 6902412"/>
              <a:gd name="connsiteX6" fmla="*/ 5201560 w 12188825"/>
              <a:gd name="connsiteY6" fmla="*/ 3490991 h 6902412"/>
              <a:gd name="connsiteX7" fmla="*/ 3801568 w 12188825"/>
              <a:gd name="connsiteY7" fmla="*/ 5131567 h 6902412"/>
              <a:gd name="connsiteX8" fmla="*/ 2842849 w 12188825"/>
              <a:gd name="connsiteY8" fmla="*/ 6902412 h 6902412"/>
              <a:gd name="connsiteX9" fmla="*/ 0 w 12188825"/>
              <a:gd name="connsiteY9" fmla="*/ 6886615 h 6902412"/>
              <a:gd name="connsiteX10" fmla="*/ 0 w 12188825"/>
              <a:gd name="connsiteY10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8591653 w 12188825"/>
              <a:gd name="connsiteY5" fmla="*/ 1590464 h 6902412"/>
              <a:gd name="connsiteX6" fmla="*/ 6914249 w 12188825"/>
              <a:gd name="connsiteY6" fmla="*/ 2222406 h 6902412"/>
              <a:gd name="connsiteX7" fmla="*/ 5201560 w 12188825"/>
              <a:gd name="connsiteY7" fmla="*/ 3490991 h 6902412"/>
              <a:gd name="connsiteX8" fmla="*/ 3801568 w 12188825"/>
              <a:gd name="connsiteY8" fmla="*/ 5131567 h 6902412"/>
              <a:gd name="connsiteX9" fmla="*/ 2842849 w 12188825"/>
              <a:gd name="connsiteY9" fmla="*/ 6902412 h 6902412"/>
              <a:gd name="connsiteX10" fmla="*/ 0 w 12188825"/>
              <a:gd name="connsiteY10" fmla="*/ 6886615 h 6902412"/>
              <a:gd name="connsiteX11" fmla="*/ 0 w 12188825"/>
              <a:gd name="connsiteY11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10134502 w 12188825"/>
              <a:gd name="connsiteY5" fmla="*/ 1685846 h 6902412"/>
              <a:gd name="connsiteX6" fmla="*/ 6914249 w 12188825"/>
              <a:gd name="connsiteY6" fmla="*/ 2222406 h 6902412"/>
              <a:gd name="connsiteX7" fmla="*/ 5201560 w 12188825"/>
              <a:gd name="connsiteY7" fmla="*/ 3490991 h 6902412"/>
              <a:gd name="connsiteX8" fmla="*/ 3801568 w 12188825"/>
              <a:gd name="connsiteY8" fmla="*/ 5131567 h 6902412"/>
              <a:gd name="connsiteX9" fmla="*/ 2842849 w 12188825"/>
              <a:gd name="connsiteY9" fmla="*/ 6902412 h 6902412"/>
              <a:gd name="connsiteX10" fmla="*/ 0 w 12188825"/>
              <a:gd name="connsiteY10" fmla="*/ 6886615 h 6902412"/>
              <a:gd name="connsiteX11" fmla="*/ 0 w 12188825"/>
              <a:gd name="connsiteY11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10134502 w 12188825"/>
              <a:gd name="connsiteY5" fmla="*/ 1685846 h 6902412"/>
              <a:gd name="connsiteX6" fmla="*/ 6914249 w 12188825"/>
              <a:gd name="connsiteY6" fmla="*/ 2222406 h 6902412"/>
              <a:gd name="connsiteX7" fmla="*/ 5201560 w 12188825"/>
              <a:gd name="connsiteY7" fmla="*/ 3490991 h 6902412"/>
              <a:gd name="connsiteX8" fmla="*/ 3801568 w 12188825"/>
              <a:gd name="connsiteY8" fmla="*/ 5131567 h 6902412"/>
              <a:gd name="connsiteX9" fmla="*/ 2842849 w 12188825"/>
              <a:gd name="connsiteY9" fmla="*/ 6902412 h 6902412"/>
              <a:gd name="connsiteX10" fmla="*/ 0 w 12188825"/>
              <a:gd name="connsiteY10" fmla="*/ 6886615 h 6902412"/>
              <a:gd name="connsiteX11" fmla="*/ 0 w 12188825"/>
              <a:gd name="connsiteY11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9972598 w 12188825"/>
              <a:gd name="connsiteY5" fmla="*/ 1685846 h 6902412"/>
              <a:gd name="connsiteX6" fmla="*/ 6914249 w 12188825"/>
              <a:gd name="connsiteY6" fmla="*/ 2222406 h 6902412"/>
              <a:gd name="connsiteX7" fmla="*/ 5201560 w 12188825"/>
              <a:gd name="connsiteY7" fmla="*/ 3490991 h 6902412"/>
              <a:gd name="connsiteX8" fmla="*/ 3801568 w 12188825"/>
              <a:gd name="connsiteY8" fmla="*/ 5131567 h 6902412"/>
              <a:gd name="connsiteX9" fmla="*/ 2842849 w 12188825"/>
              <a:gd name="connsiteY9" fmla="*/ 6902412 h 6902412"/>
              <a:gd name="connsiteX10" fmla="*/ 0 w 12188825"/>
              <a:gd name="connsiteY10" fmla="*/ 6886615 h 6902412"/>
              <a:gd name="connsiteX11" fmla="*/ 0 w 12188825"/>
              <a:gd name="connsiteY11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9972598 w 12188825"/>
              <a:gd name="connsiteY5" fmla="*/ 1685846 h 6902412"/>
              <a:gd name="connsiteX6" fmla="*/ 6914249 w 12188825"/>
              <a:gd name="connsiteY6" fmla="*/ 2222406 h 6902412"/>
              <a:gd name="connsiteX7" fmla="*/ 5201560 w 12188825"/>
              <a:gd name="connsiteY7" fmla="*/ 3490991 h 6902412"/>
              <a:gd name="connsiteX8" fmla="*/ 3801568 w 12188825"/>
              <a:gd name="connsiteY8" fmla="*/ 5131567 h 6902412"/>
              <a:gd name="connsiteX9" fmla="*/ 2842849 w 12188825"/>
              <a:gd name="connsiteY9" fmla="*/ 6902412 h 6902412"/>
              <a:gd name="connsiteX10" fmla="*/ 0 w 12188825"/>
              <a:gd name="connsiteY10" fmla="*/ 6886615 h 6902412"/>
              <a:gd name="connsiteX11" fmla="*/ 0 w 12188825"/>
              <a:gd name="connsiteY11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9972598 w 12188825"/>
              <a:gd name="connsiteY5" fmla="*/ 1685846 h 6902412"/>
              <a:gd name="connsiteX6" fmla="*/ 6914249 w 12188825"/>
              <a:gd name="connsiteY6" fmla="*/ 2222406 h 6902412"/>
              <a:gd name="connsiteX7" fmla="*/ 5201560 w 12188825"/>
              <a:gd name="connsiteY7" fmla="*/ 3490991 h 6902412"/>
              <a:gd name="connsiteX8" fmla="*/ 3801568 w 12188825"/>
              <a:gd name="connsiteY8" fmla="*/ 5131567 h 6902412"/>
              <a:gd name="connsiteX9" fmla="*/ 2842849 w 12188825"/>
              <a:gd name="connsiteY9" fmla="*/ 6902412 h 6902412"/>
              <a:gd name="connsiteX10" fmla="*/ 0 w 12188825"/>
              <a:gd name="connsiteY10" fmla="*/ 6886615 h 6902412"/>
              <a:gd name="connsiteX11" fmla="*/ 0 w 12188825"/>
              <a:gd name="connsiteY11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11323750 w 12188825"/>
              <a:gd name="connsiteY5" fmla="*/ 2737470 h 6902412"/>
              <a:gd name="connsiteX6" fmla="*/ 9972598 w 12188825"/>
              <a:gd name="connsiteY6" fmla="*/ 1685846 h 6902412"/>
              <a:gd name="connsiteX7" fmla="*/ 6914249 w 12188825"/>
              <a:gd name="connsiteY7" fmla="*/ 2222406 h 6902412"/>
              <a:gd name="connsiteX8" fmla="*/ 5201560 w 12188825"/>
              <a:gd name="connsiteY8" fmla="*/ 3490991 h 6902412"/>
              <a:gd name="connsiteX9" fmla="*/ 3801568 w 12188825"/>
              <a:gd name="connsiteY9" fmla="*/ 5131567 h 6902412"/>
              <a:gd name="connsiteX10" fmla="*/ 2842849 w 12188825"/>
              <a:gd name="connsiteY10" fmla="*/ 6902412 h 6902412"/>
              <a:gd name="connsiteX11" fmla="*/ 0 w 12188825"/>
              <a:gd name="connsiteY11" fmla="*/ 6886615 h 6902412"/>
              <a:gd name="connsiteX12" fmla="*/ 0 w 12188825"/>
              <a:gd name="connsiteY12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11323750 w 12188825"/>
              <a:gd name="connsiteY5" fmla="*/ 2737470 h 6902412"/>
              <a:gd name="connsiteX6" fmla="*/ 9972598 w 12188825"/>
              <a:gd name="connsiteY6" fmla="*/ 1685846 h 6902412"/>
              <a:gd name="connsiteX7" fmla="*/ 8704716 w 12188825"/>
              <a:gd name="connsiteY7" fmla="*/ 1573806 h 6902412"/>
              <a:gd name="connsiteX8" fmla="*/ 6914249 w 12188825"/>
              <a:gd name="connsiteY8" fmla="*/ 2222406 h 6902412"/>
              <a:gd name="connsiteX9" fmla="*/ 5201560 w 12188825"/>
              <a:gd name="connsiteY9" fmla="*/ 3490991 h 6902412"/>
              <a:gd name="connsiteX10" fmla="*/ 3801568 w 12188825"/>
              <a:gd name="connsiteY10" fmla="*/ 5131567 h 6902412"/>
              <a:gd name="connsiteX11" fmla="*/ 2842849 w 12188825"/>
              <a:gd name="connsiteY11" fmla="*/ 6902412 h 6902412"/>
              <a:gd name="connsiteX12" fmla="*/ 0 w 12188825"/>
              <a:gd name="connsiteY12" fmla="*/ 6886615 h 6902412"/>
              <a:gd name="connsiteX13" fmla="*/ 0 w 12188825"/>
              <a:gd name="connsiteY13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11323750 w 12188825"/>
              <a:gd name="connsiteY5" fmla="*/ 2737470 h 6902412"/>
              <a:gd name="connsiteX6" fmla="*/ 9972598 w 12188825"/>
              <a:gd name="connsiteY6" fmla="*/ 1685846 h 6902412"/>
              <a:gd name="connsiteX7" fmla="*/ 8704716 w 12188825"/>
              <a:gd name="connsiteY7" fmla="*/ 1573806 h 6902412"/>
              <a:gd name="connsiteX8" fmla="*/ 6914249 w 12188825"/>
              <a:gd name="connsiteY8" fmla="*/ 2222406 h 6902412"/>
              <a:gd name="connsiteX9" fmla="*/ 5201560 w 12188825"/>
              <a:gd name="connsiteY9" fmla="*/ 3490991 h 6902412"/>
              <a:gd name="connsiteX10" fmla="*/ 3801568 w 12188825"/>
              <a:gd name="connsiteY10" fmla="*/ 5131567 h 6902412"/>
              <a:gd name="connsiteX11" fmla="*/ 2842849 w 12188825"/>
              <a:gd name="connsiteY11" fmla="*/ 6902412 h 6902412"/>
              <a:gd name="connsiteX12" fmla="*/ 0 w 12188825"/>
              <a:gd name="connsiteY12" fmla="*/ 6886615 h 6902412"/>
              <a:gd name="connsiteX13" fmla="*/ 0 w 12188825"/>
              <a:gd name="connsiteY13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11323750 w 12188825"/>
              <a:gd name="connsiteY5" fmla="*/ 2737470 h 6902412"/>
              <a:gd name="connsiteX6" fmla="*/ 10353548 w 12188825"/>
              <a:gd name="connsiteY6" fmla="*/ 1743076 h 6902412"/>
              <a:gd name="connsiteX7" fmla="*/ 8704716 w 12188825"/>
              <a:gd name="connsiteY7" fmla="*/ 1573806 h 6902412"/>
              <a:gd name="connsiteX8" fmla="*/ 6914249 w 12188825"/>
              <a:gd name="connsiteY8" fmla="*/ 2222406 h 6902412"/>
              <a:gd name="connsiteX9" fmla="*/ 5201560 w 12188825"/>
              <a:gd name="connsiteY9" fmla="*/ 3490991 h 6902412"/>
              <a:gd name="connsiteX10" fmla="*/ 3801568 w 12188825"/>
              <a:gd name="connsiteY10" fmla="*/ 5131567 h 6902412"/>
              <a:gd name="connsiteX11" fmla="*/ 2842849 w 12188825"/>
              <a:gd name="connsiteY11" fmla="*/ 6902412 h 6902412"/>
              <a:gd name="connsiteX12" fmla="*/ 0 w 12188825"/>
              <a:gd name="connsiteY12" fmla="*/ 6886615 h 6902412"/>
              <a:gd name="connsiteX13" fmla="*/ 0 w 12188825"/>
              <a:gd name="connsiteY13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11323750 w 12188825"/>
              <a:gd name="connsiteY5" fmla="*/ 2737470 h 6902412"/>
              <a:gd name="connsiteX6" fmla="*/ 10353548 w 12188825"/>
              <a:gd name="connsiteY6" fmla="*/ 1743076 h 6902412"/>
              <a:gd name="connsiteX7" fmla="*/ 8704716 w 12188825"/>
              <a:gd name="connsiteY7" fmla="*/ 1573806 h 6902412"/>
              <a:gd name="connsiteX8" fmla="*/ 6914249 w 12188825"/>
              <a:gd name="connsiteY8" fmla="*/ 2222406 h 6902412"/>
              <a:gd name="connsiteX9" fmla="*/ 5201560 w 12188825"/>
              <a:gd name="connsiteY9" fmla="*/ 3490991 h 6902412"/>
              <a:gd name="connsiteX10" fmla="*/ 3801568 w 12188825"/>
              <a:gd name="connsiteY10" fmla="*/ 5131567 h 6902412"/>
              <a:gd name="connsiteX11" fmla="*/ 2842849 w 12188825"/>
              <a:gd name="connsiteY11" fmla="*/ 6902412 h 6902412"/>
              <a:gd name="connsiteX12" fmla="*/ 0 w 12188825"/>
              <a:gd name="connsiteY12" fmla="*/ 6886615 h 6902412"/>
              <a:gd name="connsiteX13" fmla="*/ 0 w 12188825"/>
              <a:gd name="connsiteY13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11323750 w 12188825"/>
              <a:gd name="connsiteY5" fmla="*/ 2737470 h 6902412"/>
              <a:gd name="connsiteX6" fmla="*/ 10353548 w 12188825"/>
              <a:gd name="connsiteY6" fmla="*/ 1743076 h 6902412"/>
              <a:gd name="connsiteX7" fmla="*/ 8704716 w 12188825"/>
              <a:gd name="connsiteY7" fmla="*/ 1573806 h 6902412"/>
              <a:gd name="connsiteX8" fmla="*/ 6914249 w 12188825"/>
              <a:gd name="connsiteY8" fmla="*/ 2222406 h 6902412"/>
              <a:gd name="connsiteX9" fmla="*/ 5201560 w 12188825"/>
              <a:gd name="connsiteY9" fmla="*/ 3490991 h 6902412"/>
              <a:gd name="connsiteX10" fmla="*/ 3801568 w 12188825"/>
              <a:gd name="connsiteY10" fmla="*/ 5131567 h 6902412"/>
              <a:gd name="connsiteX11" fmla="*/ 2842849 w 12188825"/>
              <a:gd name="connsiteY11" fmla="*/ 6902412 h 6902412"/>
              <a:gd name="connsiteX12" fmla="*/ 0 w 12188825"/>
              <a:gd name="connsiteY12" fmla="*/ 6886615 h 6902412"/>
              <a:gd name="connsiteX13" fmla="*/ 0 w 12188825"/>
              <a:gd name="connsiteY13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11323750 w 12188825"/>
              <a:gd name="connsiteY5" fmla="*/ 2737470 h 6902412"/>
              <a:gd name="connsiteX6" fmla="*/ 10353548 w 12188825"/>
              <a:gd name="connsiteY6" fmla="*/ 1743076 h 6902412"/>
              <a:gd name="connsiteX7" fmla="*/ 8704716 w 12188825"/>
              <a:gd name="connsiteY7" fmla="*/ 1573806 h 6902412"/>
              <a:gd name="connsiteX8" fmla="*/ 6914249 w 12188825"/>
              <a:gd name="connsiteY8" fmla="*/ 2222406 h 6902412"/>
              <a:gd name="connsiteX9" fmla="*/ 5201560 w 12188825"/>
              <a:gd name="connsiteY9" fmla="*/ 3490991 h 6902412"/>
              <a:gd name="connsiteX10" fmla="*/ 3801568 w 12188825"/>
              <a:gd name="connsiteY10" fmla="*/ 5131567 h 6902412"/>
              <a:gd name="connsiteX11" fmla="*/ 2842849 w 12188825"/>
              <a:gd name="connsiteY11" fmla="*/ 6902412 h 6902412"/>
              <a:gd name="connsiteX12" fmla="*/ 0 w 12188825"/>
              <a:gd name="connsiteY12" fmla="*/ 6886615 h 6902412"/>
              <a:gd name="connsiteX13" fmla="*/ 0 w 12188825"/>
              <a:gd name="connsiteY13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11323750 w 12188825"/>
              <a:gd name="connsiteY5" fmla="*/ 2737470 h 6902412"/>
              <a:gd name="connsiteX6" fmla="*/ 10382119 w 12188825"/>
              <a:gd name="connsiteY6" fmla="*/ 1771690 h 6902412"/>
              <a:gd name="connsiteX7" fmla="*/ 8704716 w 12188825"/>
              <a:gd name="connsiteY7" fmla="*/ 1573806 h 6902412"/>
              <a:gd name="connsiteX8" fmla="*/ 6914249 w 12188825"/>
              <a:gd name="connsiteY8" fmla="*/ 2222406 h 6902412"/>
              <a:gd name="connsiteX9" fmla="*/ 5201560 w 12188825"/>
              <a:gd name="connsiteY9" fmla="*/ 3490991 h 6902412"/>
              <a:gd name="connsiteX10" fmla="*/ 3801568 w 12188825"/>
              <a:gd name="connsiteY10" fmla="*/ 5131567 h 6902412"/>
              <a:gd name="connsiteX11" fmla="*/ 2842849 w 12188825"/>
              <a:gd name="connsiteY11" fmla="*/ 6902412 h 6902412"/>
              <a:gd name="connsiteX12" fmla="*/ 0 w 12188825"/>
              <a:gd name="connsiteY12" fmla="*/ 6886615 h 6902412"/>
              <a:gd name="connsiteX13" fmla="*/ 0 w 12188825"/>
              <a:gd name="connsiteY13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11323750 w 12188825"/>
              <a:gd name="connsiteY5" fmla="*/ 2813776 h 6902412"/>
              <a:gd name="connsiteX6" fmla="*/ 10382119 w 12188825"/>
              <a:gd name="connsiteY6" fmla="*/ 1771690 h 6902412"/>
              <a:gd name="connsiteX7" fmla="*/ 8704716 w 12188825"/>
              <a:gd name="connsiteY7" fmla="*/ 1573806 h 6902412"/>
              <a:gd name="connsiteX8" fmla="*/ 6914249 w 12188825"/>
              <a:gd name="connsiteY8" fmla="*/ 2222406 h 6902412"/>
              <a:gd name="connsiteX9" fmla="*/ 5201560 w 12188825"/>
              <a:gd name="connsiteY9" fmla="*/ 3490991 h 6902412"/>
              <a:gd name="connsiteX10" fmla="*/ 3801568 w 12188825"/>
              <a:gd name="connsiteY10" fmla="*/ 5131567 h 6902412"/>
              <a:gd name="connsiteX11" fmla="*/ 2842849 w 12188825"/>
              <a:gd name="connsiteY11" fmla="*/ 6902412 h 6902412"/>
              <a:gd name="connsiteX12" fmla="*/ 0 w 12188825"/>
              <a:gd name="connsiteY12" fmla="*/ 6886615 h 6902412"/>
              <a:gd name="connsiteX13" fmla="*/ 0 w 12188825"/>
              <a:gd name="connsiteY13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11323750 w 12188825"/>
              <a:gd name="connsiteY5" fmla="*/ 2813776 h 6902412"/>
              <a:gd name="connsiteX6" fmla="*/ 10382119 w 12188825"/>
              <a:gd name="connsiteY6" fmla="*/ 1771690 h 6902412"/>
              <a:gd name="connsiteX7" fmla="*/ 8704716 w 12188825"/>
              <a:gd name="connsiteY7" fmla="*/ 1573806 h 6902412"/>
              <a:gd name="connsiteX8" fmla="*/ 6914249 w 12188825"/>
              <a:gd name="connsiteY8" fmla="*/ 2222406 h 6902412"/>
              <a:gd name="connsiteX9" fmla="*/ 5201560 w 12188825"/>
              <a:gd name="connsiteY9" fmla="*/ 3490991 h 6902412"/>
              <a:gd name="connsiteX10" fmla="*/ 3801568 w 12188825"/>
              <a:gd name="connsiteY10" fmla="*/ 5131567 h 6902412"/>
              <a:gd name="connsiteX11" fmla="*/ 2842849 w 12188825"/>
              <a:gd name="connsiteY11" fmla="*/ 6902412 h 6902412"/>
              <a:gd name="connsiteX12" fmla="*/ 0 w 12188825"/>
              <a:gd name="connsiteY12" fmla="*/ 6886615 h 6902412"/>
              <a:gd name="connsiteX13" fmla="*/ 0 w 12188825"/>
              <a:gd name="connsiteY13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11323750 w 12188825"/>
              <a:gd name="connsiteY5" fmla="*/ 2813776 h 6902412"/>
              <a:gd name="connsiteX6" fmla="*/ 10382119 w 12188825"/>
              <a:gd name="connsiteY6" fmla="*/ 1771690 h 6902412"/>
              <a:gd name="connsiteX7" fmla="*/ 8704716 w 12188825"/>
              <a:gd name="connsiteY7" fmla="*/ 1573806 h 6902412"/>
              <a:gd name="connsiteX8" fmla="*/ 6914249 w 12188825"/>
              <a:gd name="connsiteY8" fmla="*/ 2222406 h 6902412"/>
              <a:gd name="connsiteX9" fmla="*/ 5201560 w 12188825"/>
              <a:gd name="connsiteY9" fmla="*/ 3490991 h 6902412"/>
              <a:gd name="connsiteX10" fmla="*/ 3801568 w 12188825"/>
              <a:gd name="connsiteY10" fmla="*/ 5131567 h 6902412"/>
              <a:gd name="connsiteX11" fmla="*/ 2842849 w 12188825"/>
              <a:gd name="connsiteY11" fmla="*/ 6902412 h 6902412"/>
              <a:gd name="connsiteX12" fmla="*/ 0 w 12188825"/>
              <a:gd name="connsiteY12" fmla="*/ 6886615 h 6902412"/>
              <a:gd name="connsiteX13" fmla="*/ 0 w 12188825"/>
              <a:gd name="connsiteY13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11323750 w 12188825"/>
              <a:gd name="connsiteY5" fmla="*/ 2813776 h 6902412"/>
              <a:gd name="connsiteX6" fmla="*/ 10382119 w 12188825"/>
              <a:gd name="connsiteY6" fmla="*/ 1771690 h 6902412"/>
              <a:gd name="connsiteX7" fmla="*/ 8704716 w 12188825"/>
              <a:gd name="connsiteY7" fmla="*/ 1573806 h 6902412"/>
              <a:gd name="connsiteX8" fmla="*/ 6914249 w 12188825"/>
              <a:gd name="connsiteY8" fmla="*/ 2222406 h 6902412"/>
              <a:gd name="connsiteX9" fmla="*/ 5201560 w 12188825"/>
              <a:gd name="connsiteY9" fmla="*/ 3490991 h 6902412"/>
              <a:gd name="connsiteX10" fmla="*/ 3801568 w 12188825"/>
              <a:gd name="connsiteY10" fmla="*/ 5131567 h 6902412"/>
              <a:gd name="connsiteX11" fmla="*/ 2842849 w 12188825"/>
              <a:gd name="connsiteY11" fmla="*/ 6902412 h 6902412"/>
              <a:gd name="connsiteX12" fmla="*/ 0 w 12188825"/>
              <a:gd name="connsiteY12" fmla="*/ 6886615 h 6902412"/>
              <a:gd name="connsiteX13" fmla="*/ 0 w 12188825"/>
              <a:gd name="connsiteY13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11323750 w 12188825"/>
              <a:gd name="connsiteY5" fmla="*/ 2813776 h 6902412"/>
              <a:gd name="connsiteX6" fmla="*/ 10382119 w 12188825"/>
              <a:gd name="connsiteY6" fmla="*/ 1771690 h 6902412"/>
              <a:gd name="connsiteX7" fmla="*/ 8704716 w 12188825"/>
              <a:gd name="connsiteY7" fmla="*/ 1573806 h 6902412"/>
              <a:gd name="connsiteX8" fmla="*/ 6914249 w 12188825"/>
              <a:gd name="connsiteY8" fmla="*/ 2222406 h 6902412"/>
              <a:gd name="connsiteX9" fmla="*/ 5201560 w 12188825"/>
              <a:gd name="connsiteY9" fmla="*/ 3490991 h 6902412"/>
              <a:gd name="connsiteX10" fmla="*/ 3801568 w 12188825"/>
              <a:gd name="connsiteY10" fmla="*/ 5131567 h 6902412"/>
              <a:gd name="connsiteX11" fmla="*/ 2842849 w 12188825"/>
              <a:gd name="connsiteY11" fmla="*/ 6902412 h 6902412"/>
              <a:gd name="connsiteX12" fmla="*/ 0 w 12188825"/>
              <a:gd name="connsiteY12" fmla="*/ 6886615 h 6902412"/>
              <a:gd name="connsiteX13" fmla="*/ 0 w 12188825"/>
              <a:gd name="connsiteY13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11323750 w 12188825"/>
              <a:gd name="connsiteY5" fmla="*/ 2813776 h 6902412"/>
              <a:gd name="connsiteX6" fmla="*/ 10382119 w 12188825"/>
              <a:gd name="connsiteY6" fmla="*/ 1771690 h 6902412"/>
              <a:gd name="connsiteX7" fmla="*/ 8704716 w 12188825"/>
              <a:gd name="connsiteY7" fmla="*/ 1573806 h 6902412"/>
              <a:gd name="connsiteX8" fmla="*/ 6914249 w 12188825"/>
              <a:gd name="connsiteY8" fmla="*/ 2222406 h 6902412"/>
              <a:gd name="connsiteX9" fmla="*/ 5201560 w 12188825"/>
              <a:gd name="connsiteY9" fmla="*/ 3490991 h 6902412"/>
              <a:gd name="connsiteX10" fmla="*/ 3801568 w 12188825"/>
              <a:gd name="connsiteY10" fmla="*/ 5131567 h 6902412"/>
              <a:gd name="connsiteX11" fmla="*/ 2842849 w 12188825"/>
              <a:gd name="connsiteY11" fmla="*/ 6902412 h 6902412"/>
              <a:gd name="connsiteX12" fmla="*/ 0 w 12188825"/>
              <a:gd name="connsiteY12" fmla="*/ 6886615 h 6902412"/>
              <a:gd name="connsiteX13" fmla="*/ 0 w 12188825"/>
              <a:gd name="connsiteY13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11323750 w 12188825"/>
              <a:gd name="connsiteY5" fmla="*/ 2813776 h 6902412"/>
              <a:gd name="connsiteX6" fmla="*/ 10382119 w 12188825"/>
              <a:gd name="connsiteY6" fmla="*/ 1771690 h 6902412"/>
              <a:gd name="connsiteX7" fmla="*/ 8704716 w 12188825"/>
              <a:gd name="connsiteY7" fmla="*/ 1573806 h 6902412"/>
              <a:gd name="connsiteX8" fmla="*/ 6914249 w 12188825"/>
              <a:gd name="connsiteY8" fmla="*/ 2222406 h 6902412"/>
              <a:gd name="connsiteX9" fmla="*/ 5201560 w 12188825"/>
              <a:gd name="connsiteY9" fmla="*/ 3490991 h 6902412"/>
              <a:gd name="connsiteX10" fmla="*/ 2842849 w 12188825"/>
              <a:gd name="connsiteY10" fmla="*/ 6902412 h 6902412"/>
              <a:gd name="connsiteX11" fmla="*/ 0 w 12188825"/>
              <a:gd name="connsiteY11" fmla="*/ 6886615 h 6902412"/>
              <a:gd name="connsiteX12" fmla="*/ 0 w 12188825"/>
              <a:gd name="connsiteY12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11323750 w 12188825"/>
              <a:gd name="connsiteY5" fmla="*/ 2813776 h 6902412"/>
              <a:gd name="connsiteX6" fmla="*/ 10382119 w 12188825"/>
              <a:gd name="connsiteY6" fmla="*/ 1771690 h 6902412"/>
              <a:gd name="connsiteX7" fmla="*/ 8704716 w 12188825"/>
              <a:gd name="connsiteY7" fmla="*/ 1573806 h 6902412"/>
              <a:gd name="connsiteX8" fmla="*/ 6914249 w 12188825"/>
              <a:gd name="connsiteY8" fmla="*/ 2222406 h 6902412"/>
              <a:gd name="connsiteX9" fmla="*/ 5201560 w 12188825"/>
              <a:gd name="connsiteY9" fmla="*/ 3490991 h 6902412"/>
              <a:gd name="connsiteX10" fmla="*/ 3647600 w 12188825"/>
              <a:gd name="connsiteY10" fmla="*/ 5322330 h 6902412"/>
              <a:gd name="connsiteX11" fmla="*/ 2842849 w 12188825"/>
              <a:gd name="connsiteY11" fmla="*/ 6902412 h 6902412"/>
              <a:gd name="connsiteX12" fmla="*/ 0 w 12188825"/>
              <a:gd name="connsiteY12" fmla="*/ 6886615 h 6902412"/>
              <a:gd name="connsiteX13" fmla="*/ 0 w 12188825"/>
              <a:gd name="connsiteY13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11323750 w 12188825"/>
              <a:gd name="connsiteY5" fmla="*/ 2813776 h 6902412"/>
              <a:gd name="connsiteX6" fmla="*/ 10382119 w 12188825"/>
              <a:gd name="connsiteY6" fmla="*/ 1771690 h 6902412"/>
              <a:gd name="connsiteX7" fmla="*/ 8704716 w 12188825"/>
              <a:gd name="connsiteY7" fmla="*/ 1573806 h 6902412"/>
              <a:gd name="connsiteX8" fmla="*/ 6914249 w 12188825"/>
              <a:gd name="connsiteY8" fmla="*/ 2222406 h 6902412"/>
              <a:gd name="connsiteX9" fmla="*/ 5201560 w 12188825"/>
              <a:gd name="connsiteY9" fmla="*/ 3490991 h 6902412"/>
              <a:gd name="connsiteX10" fmla="*/ 3647600 w 12188825"/>
              <a:gd name="connsiteY10" fmla="*/ 5322330 h 6902412"/>
              <a:gd name="connsiteX11" fmla="*/ 2842849 w 12188825"/>
              <a:gd name="connsiteY11" fmla="*/ 6902412 h 6902412"/>
              <a:gd name="connsiteX12" fmla="*/ 0 w 12188825"/>
              <a:gd name="connsiteY12" fmla="*/ 6886615 h 6902412"/>
              <a:gd name="connsiteX13" fmla="*/ 0 w 12188825"/>
              <a:gd name="connsiteY13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11323750 w 12188825"/>
              <a:gd name="connsiteY5" fmla="*/ 2813776 h 6902412"/>
              <a:gd name="connsiteX6" fmla="*/ 10382119 w 12188825"/>
              <a:gd name="connsiteY6" fmla="*/ 1771690 h 6902412"/>
              <a:gd name="connsiteX7" fmla="*/ 8704716 w 12188825"/>
              <a:gd name="connsiteY7" fmla="*/ 1573806 h 6902412"/>
              <a:gd name="connsiteX8" fmla="*/ 6914249 w 12188825"/>
              <a:gd name="connsiteY8" fmla="*/ 2222406 h 6902412"/>
              <a:gd name="connsiteX9" fmla="*/ 5201560 w 12188825"/>
              <a:gd name="connsiteY9" fmla="*/ 3490991 h 6902412"/>
              <a:gd name="connsiteX10" fmla="*/ 3647600 w 12188825"/>
              <a:gd name="connsiteY10" fmla="*/ 5322330 h 6902412"/>
              <a:gd name="connsiteX11" fmla="*/ 2842849 w 12188825"/>
              <a:gd name="connsiteY11" fmla="*/ 6902412 h 6902412"/>
              <a:gd name="connsiteX12" fmla="*/ 0 w 12188825"/>
              <a:gd name="connsiteY12" fmla="*/ 6886615 h 6902412"/>
              <a:gd name="connsiteX13" fmla="*/ 0 w 12188825"/>
              <a:gd name="connsiteY13" fmla="*/ 0 h 6902412"/>
              <a:gd name="connsiteX0" fmla="*/ 0 w 12188825"/>
              <a:gd name="connsiteY0" fmla="*/ 0 h 6902412"/>
              <a:gd name="connsiteX1" fmla="*/ 12188825 w 12188825"/>
              <a:gd name="connsiteY1" fmla="*/ 0 h 6902412"/>
              <a:gd name="connsiteX2" fmla="*/ 12188825 w 12188825"/>
              <a:gd name="connsiteY2" fmla="*/ 6858000 h 6902412"/>
              <a:gd name="connsiteX3" fmla="*/ 10725126 w 12188825"/>
              <a:gd name="connsiteY3" fmla="*/ 6877063 h 6902412"/>
              <a:gd name="connsiteX4" fmla="*/ 11506178 w 12188825"/>
              <a:gd name="connsiteY4" fmla="*/ 4609928 h 6902412"/>
              <a:gd name="connsiteX5" fmla="*/ 11323750 w 12188825"/>
              <a:gd name="connsiteY5" fmla="*/ 2813776 h 6902412"/>
              <a:gd name="connsiteX6" fmla="*/ 10382119 w 12188825"/>
              <a:gd name="connsiteY6" fmla="*/ 1771690 h 6902412"/>
              <a:gd name="connsiteX7" fmla="*/ 8704716 w 12188825"/>
              <a:gd name="connsiteY7" fmla="*/ 1573806 h 6902412"/>
              <a:gd name="connsiteX8" fmla="*/ 6914249 w 12188825"/>
              <a:gd name="connsiteY8" fmla="*/ 2222406 h 6902412"/>
              <a:gd name="connsiteX9" fmla="*/ 5201560 w 12188825"/>
              <a:gd name="connsiteY9" fmla="*/ 3490991 h 6902412"/>
              <a:gd name="connsiteX10" fmla="*/ 3647600 w 12188825"/>
              <a:gd name="connsiteY10" fmla="*/ 5322330 h 6902412"/>
              <a:gd name="connsiteX11" fmla="*/ 2842849 w 12188825"/>
              <a:gd name="connsiteY11" fmla="*/ 6902412 h 6902412"/>
              <a:gd name="connsiteX12" fmla="*/ 0 w 12188825"/>
              <a:gd name="connsiteY12" fmla="*/ 6886615 h 6902412"/>
              <a:gd name="connsiteX13" fmla="*/ 0 w 12188825"/>
              <a:gd name="connsiteY13" fmla="*/ 0 h 6902412"/>
              <a:gd name="connsiteX0" fmla="*/ 0 w 12188825"/>
              <a:gd name="connsiteY0" fmla="*/ 0 h 6886615"/>
              <a:gd name="connsiteX1" fmla="*/ 12188825 w 12188825"/>
              <a:gd name="connsiteY1" fmla="*/ 0 h 6886615"/>
              <a:gd name="connsiteX2" fmla="*/ 12188825 w 12188825"/>
              <a:gd name="connsiteY2" fmla="*/ 6858000 h 6886615"/>
              <a:gd name="connsiteX3" fmla="*/ 10725126 w 12188825"/>
              <a:gd name="connsiteY3" fmla="*/ 6877063 h 6886615"/>
              <a:gd name="connsiteX4" fmla="*/ 11506178 w 12188825"/>
              <a:gd name="connsiteY4" fmla="*/ 4609928 h 6886615"/>
              <a:gd name="connsiteX5" fmla="*/ 11323750 w 12188825"/>
              <a:gd name="connsiteY5" fmla="*/ 2813776 h 6886615"/>
              <a:gd name="connsiteX6" fmla="*/ 10382119 w 12188825"/>
              <a:gd name="connsiteY6" fmla="*/ 1771690 h 6886615"/>
              <a:gd name="connsiteX7" fmla="*/ 8704716 w 12188825"/>
              <a:gd name="connsiteY7" fmla="*/ 1573806 h 6886615"/>
              <a:gd name="connsiteX8" fmla="*/ 6914249 w 12188825"/>
              <a:gd name="connsiteY8" fmla="*/ 2222406 h 6886615"/>
              <a:gd name="connsiteX9" fmla="*/ 5201560 w 12188825"/>
              <a:gd name="connsiteY9" fmla="*/ 3490991 h 6886615"/>
              <a:gd name="connsiteX10" fmla="*/ 3647600 w 12188825"/>
              <a:gd name="connsiteY10" fmla="*/ 5322330 h 6886615"/>
              <a:gd name="connsiteX11" fmla="*/ 2842850 w 12188825"/>
              <a:gd name="connsiteY11" fmla="*/ 6878628 h 6886615"/>
              <a:gd name="connsiteX12" fmla="*/ 0 w 12188825"/>
              <a:gd name="connsiteY12" fmla="*/ 6886615 h 6886615"/>
              <a:gd name="connsiteX13" fmla="*/ 0 w 12188825"/>
              <a:gd name="connsiteY13" fmla="*/ 0 h 6886615"/>
              <a:gd name="connsiteX0" fmla="*/ 0 w 12188825"/>
              <a:gd name="connsiteY0" fmla="*/ 0 h 6886615"/>
              <a:gd name="connsiteX1" fmla="*/ 12188825 w 12188825"/>
              <a:gd name="connsiteY1" fmla="*/ 0 h 6886615"/>
              <a:gd name="connsiteX2" fmla="*/ 12188825 w 12188825"/>
              <a:gd name="connsiteY2" fmla="*/ 6858000 h 6886615"/>
              <a:gd name="connsiteX3" fmla="*/ 10725126 w 12188825"/>
              <a:gd name="connsiteY3" fmla="*/ 6877063 h 6886615"/>
              <a:gd name="connsiteX4" fmla="*/ 11506178 w 12188825"/>
              <a:gd name="connsiteY4" fmla="*/ 4609928 h 6886615"/>
              <a:gd name="connsiteX5" fmla="*/ 11323750 w 12188825"/>
              <a:gd name="connsiteY5" fmla="*/ 2813776 h 6886615"/>
              <a:gd name="connsiteX6" fmla="*/ 10382119 w 12188825"/>
              <a:gd name="connsiteY6" fmla="*/ 1771690 h 6886615"/>
              <a:gd name="connsiteX7" fmla="*/ 8704716 w 12188825"/>
              <a:gd name="connsiteY7" fmla="*/ 1573806 h 6886615"/>
              <a:gd name="connsiteX8" fmla="*/ 6914249 w 12188825"/>
              <a:gd name="connsiteY8" fmla="*/ 2222406 h 6886615"/>
              <a:gd name="connsiteX9" fmla="*/ 5201560 w 12188825"/>
              <a:gd name="connsiteY9" fmla="*/ 3490991 h 6886615"/>
              <a:gd name="connsiteX10" fmla="*/ 3647600 w 12188825"/>
              <a:gd name="connsiteY10" fmla="*/ 5322330 h 6886615"/>
              <a:gd name="connsiteX11" fmla="*/ 2848788 w 12188825"/>
              <a:gd name="connsiteY11" fmla="*/ 6872683 h 6886615"/>
              <a:gd name="connsiteX12" fmla="*/ 0 w 12188825"/>
              <a:gd name="connsiteY12" fmla="*/ 6886615 h 6886615"/>
              <a:gd name="connsiteX13" fmla="*/ 0 w 12188825"/>
              <a:gd name="connsiteY13" fmla="*/ 0 h 6886615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5201560 w 12188825"/>
              <a:gd name="connsiteY9" fmla="*/ 3490991 h 6877063"/>
              <a:gd name="connsiteX10" fmla="*/ 3647600 w 12188825"/>
              <a:gd name="connsiteY10" fmla="*/ 5322330 h 6877063"/>
              <a:gd name="connsiteX11" fmla="*/ 2848788 w 12188825"/>
              <a:gd name="connsiteY11" fmla="*/ 6872683 h 6877063"/>
              <a:gd name="connsiteX12" fmla="*/ 0 w 12188825"/>
              <a:gd name="connsiteY12" fmla="*/ 6862831 h 6877063"/>
              <a:gd name="connsiteX13" fmla="*/ 0 w 12188825"/>
              <a:gd name="connsiteY13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5201560 w 12188825"/>
              <a:gd name="connsiteY9" fmla="*/ 3490991 h 6877063"/>
              <a:gd name="connsiteX10" fmla="*/ 3647600 w 12188825"/>
              <a:gd name="connsiteY10" fmla="*/ 5322330 h 6877063"/>
              <a:gd name="connsiteX11" fmla="*/ 2848788 w 12188825"/>
              <a:gd name="connsiteY11" fmla="*/ 6872683 h 6877063"/>
              <a:gd name="connsiteX12" fmla="*/ 0 w 12188825"/>
              <a:gd name="connsiteY12" fmla="*/ 6862831 h 6877063"/>
              <a:gd name="connsiteX13" fmla="*/ 0 w 12188825"/>
              <a:gd name="connsiteY13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5201560 w 12188825"/>
              <a:gd name="connsiteY9" fmla="*/ 3490991 h 6877063"/>
              <a:gd name="connsiteX10" fmla="*/ 3647600 w 12188825"/>
              <a:gd name="connsiteY10" fmla="*/ 5322330 h 6877063"/>
              <a:gd name="connsiteX11" fmla="*/ 3223731 w 12188825"/>
              <a:gd name="connsiteY11" fmla="*/ 6070773 h 6877063"/>
              <a:gd name="connsiteX12" fmla="*/ 2848788 w 12188825"/>
              <a:gd name="connsiteY12" fmla="*/ 6872683 h 6877063"/>
              <a:gd name="connsiteX13" fmla="*/ 0 w 12188825"/>
              <a:gd name="connsiteY13" fmla="*/ 6862831 h 6877063"/>
              <a:gd name="connsiteX14" fmla="*/ 0 w 12188825"/>
              <a:gd name="connsiteY14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5201560 w 12188825"/>
              <a:gd name="connsiteY9" fmla="*/ 3490991 h 6877063"/>
              <a:gd name="connsiteX10" fmla="*/ 3647600 w 12188825"/>
              <a:gd name="connsiteY10" fmla="*/ 5322330 h 6877063"/>
              <a:gd name="connsiteX11" fmla="*/ 3223731 w 12188825"/>
              <a:gd name="connsiteY11" fmla="*/ 6070773 h 6877063"/>
              <a:gd name="connsiteX12" fmla="*/ 2848788 w 12188825"/>
              <a:gd name="connsiteY12" fmla="*/ 6872683 h 6877063"/>
              <a:gd name="connsiteX13" fmla="*/ 0 w 12188825"/>
              <a:gd name="connsiteY13" fmla="*/ 6862831 h 6877063"/>
              <a:gd name="connsiteX14" fmla="*/ 0 w 12188825"/>
              <a:gd name="connsiteY14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5201560 w 12188825"/>
              <a:gd name="connsiteY9" fmla="*/ 3490991 h 6877063"/>
              <a:gd name="connsiteX10" fmla="*/ 3647600 w 12188825"/>
              <a:gd name="connsiteY10" fmla="*/ 5322330 h 6877063"/>
              <a:gd name="connsiteX11" fmla="*/ 3223731 w 12188825"/>
              <a:gd name="connsiteY11" fmla="*/ 6070773 h 6877063"/>
              <a:gd name="connsiteX12" fmla="*/ 2848788 w 12188825"/>
              <a:gd name="connsiteY12" fmla="*/ 6872683 h 6877063"/>
              <a:gd name="connsiteX13" fmla="*/ 0 w 12188825"/>
              <a:gd name="connsiteY13" fmla="*/ 6862831 h 6877063"/>
              <a:gd name="connsiteX14" fmla="*/ 0 w 12188825"/>
              <a:gd name="connsiteY14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5201560 w 12188825"/>
              <a:gd name="connsiteY9" fmla="*/ 3490991 h 6877063"/>
              <a:gd name="connsiteX10" fmla="*/ 3647600 w 12188825"/>
              <a:gd name="connsiteY10" fmla="*/ 5322330 h 6877063"/>
              <a:gd name="connsiteX11" fmla="*/ 3223731 w 12188825"/>
              <a:gd name="connsiteY11" fmla="*/ 6046990 h 6877063"/>
              <a:gd name="connsiteX12" fmla="*/ 2848788 w 12188825"/>
              <a:gd name="connsiteY12" fmla="*/ 6872683 h 6877063"/>
              <a:gd name="connsiteX13" fmla="*/ 0 w 12188825"/>
              <a:gd name="connsiteY13" fmla="*/ 6862831 h 6877063"/>
              <a:gd name="connsiteX14" fmla="*/ 0 w 12188825"/>
              <a:gd name="connsiteY14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5201560 w 12188825"/>
              <a:gd name="connsiteY9" fmla="*/ 3490991 h 6877063"/>
              <a:gd name="connsiteX10" fmla="*/ 3647600 w 12188825"/>
              <a:gd name="connsiteY10" fmla="*/ 5322330 h 6877063"/>
              <a:gd name="connsiteX11" fmla="*/ 3223731 w 12188825"/>
              <a:gd name="connsiteY11" fmla="*/ 6046991 h 6877063"/>
              <a:gd name="connsiteX12" fmla="*/ 2848788 w 12188825"/>
              <a:gd name="connsiteY12" fmla="*/ 6872683 h 6877063"/>
              <a:gd name="connsiteX13" fmla="*/ 0 w 12188825"/>
              <a:gd name="connsiteY13" fmla="*/ 6862831 h 6877063"/>
              <a:gd name="connsiteX14" fmla="*/ 0 w 12188825"/>
              <a:gd name="connsiteY14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5201560 w 12188825"/>
              <a:gd name="connsiteY9" fmla="*/ 3490991 h 6877063"/>
              <a:gd name="connsiteX10" fmla="*/ 3647600 w 12188825"/>
              <a:gd name="connsiteY10" fmla="*/ 5322330 h 6877063"/>
              <a:gd name="connsiteX11" fmla="*/ 2848788 w 12188825"/>
              <a:gd name="connsiteY11" fmla="*/ 6872683 h 6877063"/>
              <a:gd name="connsiteX12" fmla="*/ 0 w 12188825"/>
              <a:gd name="connsiteY12" fmla="*/ 6862831 h 6877063"/>
              <a:gd name="connsiteX13" fmla="*/ 0 w 12188825"/>
              <a:gd name="connsiteY13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5201560 w 12188825"/>
              <a:gd name="connsiteY9" fmla="*/ 3490991 h 6877063"/>
              <a:gd name="connsiteX10" fmla="*/ 3647600 w 12188825"/>
              <a:gd name="connsiteY10" fmla="*/ 5322330 h 6877063"/>
              <a:gd name="connsiteX11" fmla="*/ 2848788 w 12188825"/>
              <a:gd name="connsiteY11" fmla="*/ 6872683 h 6877063"/>
              <a:gd name="connsiteX12" fmla="*/ 0 w 12188825"/>
              <a:gd name="connsiteY12" fmla="*/ 6862831 h 6877063"/>
              <a:gd name="connsiteX13" fmla="*/ 0 w 12188825"/>
              <a:gd name="connsiteY13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5201560 w 12188825"/>
              <a:gd name="connsiteY9" fmla="*/ 3490991 h 6877063"/>
              <a:gd name="connsiteX10" fmla="*/ 3647600 w 12188825"/>
              <a:gd name="connsiteY10" fmla="*/ 5322330 h 6877063"/>
              <a:gd name="connsiteX11" fmla="*/ 2848788 w 12188825"/>
              <a:gd name="connsiteY11" fmla="*/ 6872683 h 6877063"/>
              <a:gd name="connsiteX12" fmla="*/ 0 w 12188825"/>
              <a:gd name="connsiteY12" fmla="*/ 6862831 h 6877063"/>
              <a:gd name="connsiteX13" fmla="*/ 0 w 12188825"/>
              <a:gd name="connsiteY13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5201560 w 12188825"/>
              <a:gd name="connsiteY9" fmla="*/ 3490991 h 6877063"/>
              <a:gd name="connsiteX10" fmla="*/ 3647600 w 12188825"/>
              <a:gd name="connsiteY10" fmla="*/ 5322330 h 6877063"/>
              <a:gd name="connsiteX11" fmla="*/ 2848788 w 12188825"/>
              <a:gd name="connsiteY11" fmla="*/ 6872683 h 6877063"/>
              <a:gd name="connsiteX12" fmla="*/ 0 w 12188825"/>
              <a:gd name="connsiteY12" fmla="*/ 6862831 h 6877063"/>
              <a:gd name="connsiteX13" fmla="*/ 0 w 12188825"/>
              <a:gd name="connsiteY13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5201560 w 12188825"/>
              <a:gd name="connsiteY9" fmla="*/ 3490991 h 6877063"/>
              <a:gd name="connsiteX10" fmla="*/ 3647600 w 12188825"/>
              <a:gd name="connsiteY10" fmla="*/ 5322330 h 6877063"/>
              <a:gd name="connsiteX11" fmla="*/ 2848788 w 12188825"/>
              <a:gd name="connsiteY11" fmla="*/ 6872683 h 6877063"/>
              <a:gd name="connsiteX12" fmla="*/ 0 w 12188825"/>
              <a:gd name="connsiteY12" fmla="*/ 6862831 h 6877063"/>
              <a:gd name="connsiteX13" fmla="*/ 0 w 12188825"/>
              <a:gd name="connsiteY13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5201560 w 12188825"/>
              <a:gd name="connsiteY9" fmla="*/ 3490991 h 6877063"/>
              <a:gd name="connsiteX10" fmla="*/ 3647600 w 12188825"/>
              <a:gd name="connsiteY10" fmla="*/ 5322330 h 6877063"/>
              <a:gd name="connsiteX11" fmla="*/ 2848788 w 12188825"/>
              <a:gd name="connsiteY11" fmla="*/ 6872683 h 6877063"/>
              <a:gd name="connsiteX12" fmla="*/ 0 w 12188825"/>
              <a:gd name="connsiteY12" fmla="*/ 6862831 h 6877063"/>
              <a:gd name="connsiteX13" fmla="*/ 0 w 12188825"/>
              <a:gd name="connsiteY13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5278740 w 12188825"/>
              <a:gd name="connsiteY9" fmla="*/ 3395857 h 6877063"/>
              <a:gd name="connsiteX10" fmla="*/ 3647600 w 12188825"/>
              <a:gd name="connsiteY10" fmla="*/ 5322330 h 6877063"/>
              <a:gd name="connsiteX11" fmla="*/ 2848788 w 12188825"/>
              <a:gd name="connsiteY11" fmla="*/ 6872683 h 6877063"/>
              <a:gd name="connsiteX12" fmla="*/ 0 w 12188825"/>
              <a:gd name="connsiteY12" fmla="*/ 6862831 h 6877063"/>
              <a:gd name="connsiteX13" fmla="*/ 0 w 12188825"/>
              <a:gd name="connsiteY13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5278740 w 12188825"/>
              <a:gd name="connsiteY9" fmla="*/ 3395857 h 6877063"/>
              <a:gd name="connsiteX10" fmla="*/ 3647600 w 12188825"/>
              <a:gd name="connsiteY10" fmla="*/ 5322330 h 6877063"/>
              <a:gd name="connsiteX11" fmla="*/ 2848788 w 12188825"/>
              <a:gd name="connsiteY11" fmla="*/ 6872683 h 6877063"/>
              <a:gd name="connsiteX12" fmla="*/ 0 w 12188825"/>
              <a:gd name="connsiteY12" fmla="*/ 6862831 h 6877063"/>
              <a:gd name="connsiteX13" fmla="*/ 0 w 12188825"/>
              <a:gd name="connsiteY13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5278740 w 12188825"/>
              <a:gd name="connsiteY9" fmla="*/ 3395857 h 6877063"/>
              <a:gd name="connsiteX10" fmla="*/ 3647600 w 12188825"/>
              <a:gd name="connsiteY10" fmla="*/ 5322330 h 6877063"/>
              <a:gd name="connsiteX11" fmla="*/ 2848788 w 12188825"/>
              <a:gd name="connsiteY11" fmla="*/ 6872683 h 6877063"/>
              <a:gd name="connsiteX12" fmla="*/ 0 w 12188825"/>
              <a:gd name="connsiteY12" fmla="*/ 6862831 h 6877063"/>
              <a:gd name="connsiteX13" fmla="*/ 0 w 12188825"/>
              <a:gd name="connsiteY13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5278740 w 12188825"/>
              <a:gd name="connsiteY9" fmla="*/ 3395857 h 6877063"/>
              <a:gd name="connsiteX10" fmla="*/ 3647600 w 12188825"/>
              <a:gd name="connsiteY10" fmla="*/ 5322330 h 6877063"/>
              <a:gd name="connsiteX11" fmla="*/ 2848788 w 12188825"/>
              <a:gd name="connsiteY11" fmla="*/ 6872683 h 6877063"/>
              <a:gd name="connsiteX12" fmla="*/ 0 w 12188825"/>
              <a:gd name="connsiteY12" fmla="*/ 6862831 h 6877063"/>
              <a:gd name="connsiteX13" fmla="*/ 0 w 12188825"/>
              <a:gd name="connsiteY13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5290614 w 12188825"/>
              <a:gd name="connsiteY9" fmla="*/ 3419641 h 6877063"/>
              <a:gd name="connsiteX10" fmla="*/ 3647600 w 12188825"/>
              <a:gd name="connsiteY10" fmla="*/ 5322330 h 6877063"/>
              <a:gd name="connsiteX11" fmla="*/ 2848788 w 12188825"/>
              <a:gd name="connsiteY11" fmla="*/ 6872683 h 6877063"/>
              <a:gd name="connsiteX12" fmla="*/ 0 w 12188825"/>
              <a:gd name="connsiteY12" fmla="*/ 6862831 h 6877063"/>
              <a:gd name="connsiteX13" fmla="*/ 0 w 12188825"/>
              <a:gd name="connsiteY13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3647600 w 12188825"/>
              <a:gd name="connsiteY9" fmla="*/ 5322330 h 6877063"/>
              <a:gd name="connsiteX10" fmla="*/ 2848788 w 12188825"/>
              <a:gd name="connsiteY10" fmla="*/ 6872683 h 6877063"/>
              <a:gd name="connsiteX11" fmla="*/ 0 w 12188825"/>
              <a:gd name="connsiteY11" fmla="*/ 6862831 h 6877063"/>
              <a:gd name="connsiteX12" fmla="*/ 0 w 12188825"/>
              <a:gd name="connsiteY12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3647600 w 12188825"/>
              <a:gd name="connsiteY9" fmla="*/ 5322330 h 6877063"/>
              <a:gd name="connsiteX10" fmla="*/ 2848788 w 12188825"/>
              <a:gd name="connsiteY10" fmla="*/ 6872683 h 6877063"/>
              <a:gd name="connsiteX11" fmla="*/ 0 w 12188825"/>
              <a:gd name="connsiteY11" fmla="*/ 6862831 h 6877063"/>
              <a:gd name="connsiteX12" fmla="*/ 0 w 12188825"/>
              <a:gd name="connsiteY12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3647600 w 12188825"/>
              <a:gd name="connsiteY9" fmla="*/ 5322330 h 6877063"/>
              <a:gd name="connsiteX10" fmla="*/ 2848788 w 12188825"/>
              <a:gd name="connsiteY10" fmla="*/ 6872683 h 6877063"/>
              <a:gd name="connsiteX11" fmla="*/ 0 w 12188825"/>
              <a:gd name="connsiteY11" fmla="*/ 6862831 h 6877063"/>
              <a:gd name="connsiteX12" fmla="*/ 0 w 12188825"/>
              <a:gd name="connsiteY12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3647600 w 12188825"/>
              <a:gd name="connsiteY9" fmla="*/ 5322330 h 6877063"/>
              <a:gd name="connsiteX10" fmla="*/ 2848788 w 12188825"/>
              <a:gd name="connsiteY10" fmla="*/ 6872683 h 6877063"/>
              <a:gd name="connsiteX11" fmla="*/ 0 w 12188825"/>
              <a:gd name="connsiteY11" fmla="*/ 6862831 h 6877063"/>
              <a:gd name="connsiteX12" fmla="*/ 0 w 12188825"/>
              <a:gd name="connsiteY12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3647600 w 12188825"/>
              <a:gd name="connsiteY9" fmla="*/ 5322330 h 6877063"/>
              <a:gd name="connsiteX10" fmla="*/ 2848788 w 12188825"/>
              <a:gd name="connsiteY10" fmla="*/ 6872683 h 6877063"/>
              <a:gd name="connsiteX11" fmla="*/ 0 w 12188825"/>
              <a:gd name="connsiteY11" fmla="*/ 6862831 h 6877063"/>
              <a:gd name="connsiteX12" fmla="*/ 0 w 12188825"/>
              <a:gd name="connsiteY12" fmla="*/ 0 h 6877063"/>
              <a:gd name="connsiteX0" fmla="*/ 0 w 12188825"/>
              <a:gd name="connsiteY0" fmla="*/ 0 h 6877063"/>
              <a:gd name="connsiteX1" fmla="*/ 12188825 w 12188825"/>
              <a:gd name="connsiteY1" fmla="*/ 0 h 6877063"/>
              <a:gd name="connsiteX2" fmla="*/ 12188825 w 12188825"/>
              <a:gd name="connsiteY2" fmla="*/ 6858000 h 6877063"/>
              <a:gd name="connsiteX3" fmla="*/ 10725126 w 12188825"/>
              <a:gd name="connsiteY3" fmla="*/ 6877063 h 6877063"/>
              <a:gd name="connsiteX4" fmla="*/ 11506178 w 12188825"/>
              <a:gd name="connsiteY4" fmla="*/ 4609928 h 6877063"/>
              <a:gd name="connsiteX5" fmla="*/ 11323750 w 12188825"/>
              <a:gd name="connsiteY5" fmla="*/ 2813776 h 6877063"/>
              <a:gd name="connsiteX6" fmla="*/ 10382119 w 12188825"/>
              <a:gd name="connsiteY6" fmla="*/ 1771690 h 6877063"/>
              <a:gd name="connsiteX7" fmla="*/ 8704716 w 12188825"/>
              <a:gd name="connsiteY7" fmla="*/ 1573806 h 6877063"/>
              <a:gd name="connsiteX8" fmla="*/ 6914249 w 12188825"/>
              <a:gd name="connsiteY8" fmla="*/ 2222406 h 6877063"/>
              <a:gd name="connsiteX9" fmla="*/ 3647600 w 12188825"/>
              <a:gd name="connsiteY9" fmla="*/ 5322330 h 6877063"/>
              <a:gd name="connsiteX10" fmla="*/ 2848788 w 12188825"/>
              <a:gd name="connsiteY10" fmla="*/ 6872683 h 6877063"/>
              <a:gd name="connsiteX11" fmla="*/ 0 w 12188825"/>
              <a:gd name="connsiteY11" fmla="*/ 6862831 h 6877063"/>
              <a:gd name="connsiteX12" fmla="*/ 0 w 12188825"/>
              <a:gd name="connsiteY12" fmla="*/ 0 h 6877063"/>
              <a:gd name="connsiteX0" fmla="*/ 0 w 12188825"/>
              <a:gd name="connsiteY0" fmla="*/ 0 h 6872683"/>
              <a:gd name="connsiteX1" fmla="*/ 12188825 w 12188825"/>
              <a:gd name="connsiteY1" fmla="*/ 0 h 6872683"/>
              <a:gd name="connsiteX2" fmla="*/ 12188825 w 12188825"/>
              <a:gd name="connsiteY2" fmla="*/ 6858000 h 6872683"/>
              <a:gd name="connsiteX3" fmla="*/ 10742935 w 12188825"/>
              <a:gd name="connsiteY3" fmla="*/ 6865172 h 6872683"/>
              <a:gd name="connsiteX4" fmla="*/ 11506178 w 12188825"/>
              <a:gd name="connsiteY4" fmla="*/ 4609928 h 6872683"/>
              <a:gd name="connsiteX5" fmla="*/ 11323750 w 12188825"/>
              <a:gd name="connsiteY5" fmla="*/ 2813776 h 6872683"/>
              <a:gd name="connsiteX6" fmla="*/ 10382119 w 12188825"/>
              <a:gd name="connsiteY6" fmla="*/ 1771690 h 6872683"/>
              <a:gd name="connsiteX7" fmla="*/ 8704716 w 12188825"/>
              <a:gd name="connsiteY7" fmla="*/ 1573806 h 6872683"/>
              <a:gd name="connsiteX8" fmla="*/ 6914249 w 12188825"/>
              <a:gd name="connsiteY8" fmla="*/ 2222406 h 6872683"/>
              <a:gd name="connsiteX9" fmla="*/ 3647600 w 12188825"/>
              <a:gd name="connsiteY9" fmla="*/ 5322330 h 6872683"/>
              <a:gd name="connsiteX10" fmla="*/ 2848788 w 12188825"/>
              <a:gd name="connsiteY10" fmla="*/ 6872683 h 6872683"/>
              <a:gd name="connsiteX11" fmla="*/ 0 w 12188825"/>
              <a:gd name="connsiteY11" fmla="*/ 6862831 h 6872683"/>
              <a:gd name="connsiteX12" fmla="*/ 0 w 12188825"/>
              <a:gd name="connsiteY12" fmla="*/ 0 h 6872683"/>
              <a:gd name="connsiteX0" fmla="*/ 0 w 12188825"/>
              <a:gd name="connsiteY0" fmla="*/ 0 h 6872683"/>
              <a:gd name="connsiteX1" fmla="*/ 12188825 w 12188825"/>
              <a:gd name="connsiteY1" fmla="*/ 0 h 6872683"/>
              <a:gd name="connsiteX2" fmla="*/ 12188825 w 12188825"/>
              <a:gd name="connsiteY2" fmla="*/ 6858000 h 6872683"/>
              <a:gd name="connsiteX3" fmla="*/ 10742935 w 12188825"/>
              <a:gd name="connsiteY3" fmla="*/ 6865172 h 6872683"/>
              <a:gd name="connsiteX4" fmla="*/ 11506178 w 12188825"/>
              <a:gd name="connsiteY4" fmla="*/ 4609928 h 6872683"/>
              <a:gd name="connsiteX5" fmla="*/ 11323750 w 12188825"/>
              <a:gd name="connsiteY5" fmla="*/ 2813776 h 6872683"/>
              <a:gd name="connsiteX6" fmla="*/ 10382119 w 12188825"/>
              <a:gd name="connsiteY6" fmla="*/ 1771690 h 6872683"/>
              <a:gd name="connsiteX7" fmla="*/ 8704716 w 12188825"/>
              <a:gd name="connsiteY7" fmla="*/ 1573806 h 6872683"/>
              <a:gd name="connsiteX8" fmla="*/ 6914249 w 12188825"/>
              <a:gd name="connsiteY8" fmla="*/ 2222406 h 6872683"/>
              <a:gd name="connsiteX9" fmla="*/ 3647600 w 12188825"/>
              <a:gd name="connsiteY9" fmla="*/ 5322330 h 6872683"/>
              <a:gd name="connsiteX10" fmla="*/ 2848788 w 12188825"/>
              <a:gd name="connsiteY10" fmla="*/ 6872683 h 6872683"/>
              <a:gd name="connsiteX11" fmla="*/ 0 w 12188825"/>
              <a:gd name="connsiteY11" fmla="*/ 6862831 h 6872683"/>
              <a:gd name="connsiteX12" fmla="*/ 0 w 12188825"/>
              <a:gd name="connsiteY12" fmla="*/ 0 h 6872683"/>
              <a:gd name="connsiteX0" fmla="*/ 0 w 12188825"/>
              <a:gd name="connsiteY0" fmla="*/ 0 h 6872683"/>
              <a:gd name="connsiteX1" fmla="*/ 12188825 w 12188825"/>
              <a:gd name="connsiteY1" fmla="*/ 0 h 6872683"/>
              <a:gd name="connsiteX2" fmla="*/ 12188825 w 12188825"/>
              <a:gd name="connsiteY2" fmla="*/ 6858000 h 6872683"/>
              <a:gd name="connsiteX3" fmla="*/ 10742935 w 12188825"/>
              <a:gd name="connsiteY3" fmla="*/ 6865172 h 6872683"/>
              <a:gd name="connsiteX4" fmla="*/ 11506178 w 12188825"/>
              <a:gd name="connsiteY4" fmla="*/ 4609928 h 6872683"/>
              <a:gd name="connsiteX5" fmla="*/ 11323750 w 12188825"/>
              <a:gd name="connsiteY5" fmla="*/ 2813776 h 6872683"/>
              <a:gd name="connsiteX6" fmla="*/ 10382119 w 12188825"/>
              <a:gd name="connsiteY6" fmla="*/ 1771690 h 6872683"/>
              <a:gd name="connsiteX7" fmla="*/ 8704716 w 12188825"/>
              <a:gd name="connsiteY7" fmla="*/ 1573806 h 6872683"/>
              <a:gd name="connsiteX8" fmla="*/ 6914249 w 12188825"/>
              <a:gd name="connsiteY8" fmla="*/ 2222406 h 6872683"/>
              <a:gd name="connsiteX9" fmla="*/ 3647600 w 12188825"/>
              <a:gd name="connsiteY9" fmla="*/ 5322330 h 6872683"/>
              <a:gd name="connsiteX10" fmla="*/ 2848788 w 12188825"/>
              <a:gd name="connsiteY10" fmla="*/ 6872683 h 6872683"/>
              <a:gd name="connsiteX11" fmla="*/ 0 w 12188825"/>
              <a:gd name="connsiteY11" fmla="*/ 6862831 h 6872683"/>
              <a:gd name="connsiteX12" fmla="*/ 0 w 12188825"/>
              <a:gd name="connsiteY12" fmla="*/ 0 h 6872683"/>
              <a:gd name="connsiteX0" fmla="*/ 0 w 12188825"/>
              <a:gd name="connsiteY0" fmla="*/ 0 h 6872683"/>
              <a:gd name="connsiteX1" fmla="*/ 12188825 w 12188825"/>
              <a:gd name="connsiteY1" fmla="*/ 0 h 6872683"/>
              <a:gd name="connsiteX2" fmla="*/ 12188825 w 12188825"/>
              <a:gd name="connsiteY2" fmla="*/ 6858000 h 6872683"/>
              <a:gd name="connsiteX3" fmla="*/ 10742935 w 12188825"/>
              <a:gd name="connsiteY3" fmla="*/ 6865172 h 6872683"/>
              <a:gd name="connsiteX4" fmla="*/ 11506178 w 12188825"/>
              <a:gd name="connsiteY4" fmla="*/ 4609928 h 6872683"/>
              <a:gd name="connsiteX5" fmla="*/ 11323750 w 12188825"/>
              <a:gd name="connsiteY5" fmla="*/ 2813776 h 6872683"/>
              <a:gd name="connsiteX6" fmla="*/ 10382119 w 12188825"/>
              <a:gd name="connsiteY6" fmla="*/ 1771690 h 6872683"/>
              <a:gd name="connsiteX7" fmla="*/ 8704716 w 12188825"/>
              <a:gd name="connsiteY7" fmla="*/ 1573806 h 6872683"/>
              <a:gd name="connsiteX8" fmla="*/ 6914249 w 12188825"/>
              <a:gd name="connsiteY8" fmla="*/ 2222406 h 6872683"/>
              <a:gd name="connsiteX9" fmla="*/ 3647600 w 12188825"/>
              <a:gd name="connsiteY9" fmla="*/ 5322330 h 6872683"/>
              <a:gd name="connsiteX10" fmla="*/ 2848788 w 12188825"/>
              <a:gd name="connsiteY10" fmla="*/ 6872683 h 6872683"/>
              <a:gd name="connsiteX11" fmla="*/ 0 w 12188825"/>
              <a:gd name="connsiteY11" fmla="*/ 6862831 h 6872683"/>
              <a:gd name="connsiteX12" fmla="*/ 0 w 12188825"/>
              <a:gd name="connsiteY12" fmla="*/ 0 h 6872683"/>
              <a:gd name="connsiteX0" fmla="*/ 0 w 12188825"/>
              <a:gd name="connsiteY0" fmla="*/ 0 h 6872683"/>
              <a:gd name="connsiteX1" fmla="*/ 12188825 w 12188825"/>
              <a:gd name="connsiteY1" fmla="*/ 0 h 6872683"/>
              <a:gd name="connsiteX2" fmla="*/ 12188825 w 12188825"/>
              <a:gd name="connsiteY2" fmla="*/ 6858000 h 6872683"/>
              <a:gd name="connsiteX3" fmla="*/ 10742935 w 12188825"/>
              <a:gd name="connsiteY3" fmla="*/ 6865172 h 6872683"/>
              <a:gd name="connsiteX4" fmla="*/ 11506178 w 12188825"/>
              <a:gd name="connsiteY4" fmla="*/ 4609928 h 6872683"/>
              <a:gd name="connsiteX5" fmla="*/ 11323750 w 12188825"/>
              <a:gd name="connsiteY5" fmla="*/ 2813776 h 6872683"/>
              <a:gd name="connsiteX6" fmla="*/ 10382119 w 12188825"/>
              <a:gd name="connsiteY6" fmla="*/ 1771690 h 6872683"/>
              <a:gd name="connsiteX7" fmla="*/ 8704716 w 12188825"/>
              <a:gd name="connsiteY7" fmla="*/ 1573806 h 6872683"/>
              <a:gd name="connsiteX8" fmla="*/ 6914249 w 12188825"/>
              <a:gd name="connsiteY8" fmla="*/ 2222406 h 6872683"/>
              <a:gd name="connsiteX9" fmla="*/ 3647600 w 12188825"/>
              <a:gd name="connsiteY9" fmla="*/ 5322330 h 6872683"/>
              <a:gd name="connsiteX10" fmla="*/ 2848788 w 12188825"/>
              <a:gd name="connsiteY10" fmla="*/ 6872683 h 6872683"/>
              <a:gd name="connsiteX11" fmla="*/ 0 w 12188825"/>
              <a:gd name="connsiteY11" fmla="*/ 6862831 h 6872683"/>
              <a:gd name="connsiteX12" fmla="*/ 0 w 12188825"/>
              <a:gd name="connsiteY12" fmla="*/ 0 h 6872683"/>
              <a:gd name="connsiteX0" fmla="*/ 0 w 12188825"/>
              <a:gd name="connsiteY0" fmla="*/ 0 h 6872683"/>
              <a:gd name="connsiteX1" fmla="*/ 12188825 w 12188825"/>
              <a:gd name="connsiteY1" fmla="*/ 0 h 6872683"/>
              <a:gd name="connsiteX2" fmla="*/ 12188825 w 12188825"/>
              <a:gd name="connsiteY2" fmla="*/ 6858000 h 6872683"/>
              <a:gd name="connsiteX3" fmla="*/ 10742935 w 12188825"/>
              <a:gd name="connsiteY3" fmla="*/ 6865172 h 6872683"/>
              <a:gd name="connsiteX4" fmla="*/ 11506178 w 12188825"/>
              <a:gd name="connsiteY4" fmla="*/ 4609928 h 6872683"/>
              <a:gd name="connsiteX5" fmla="*/ 11323750 w 12188825"/>
              <a:gd name="connsiteY5" fmla="*/ 2813776 h 6872683"/>
              <a:gd name="connsiteX6" fmla="*/ 10382119 w 12188825"/>
              <a:gd name="connsiteY6" fmla="*/ 1771690 h 6872683"/>
              <a:gd name="connsiteX7" fmla="*/ 8704716 w 12188825"/>
              <a:gd name="connsiteY7" fmla="*/ 1573806 h 6872683"/>
              <a:gd name="connsiteX8" fmla="*/ 6914249 w 12188825"/>
              <a:gd name="connsiteY8" fmla="*/ 2222406 h 6872683"/>
              <a:gd name="connsiteX9" fmla="*/ 3647600 w 12188825"/>
              <a:gd name="connsiteY9" fmla="*/ 5322330 h 6872683"/>
              <a:gd name="connsiteX10" fmla="*/ 2848788 w 12188825"/>
              <a:gd name="connsiteY10" fmla="*/ 6872683 h 6872683"/>
              <a:gd name="connsiteX11" fmla="*/ 0 w 12188825"/>
              <a:gd name="connsiteY11" fmla="*/ 6862831 h 6872683"/>
              <a:gd name="connsiteX12" fmla="*/ 0 w 12188825"/>
              <a:gd name="connsiteY12" fmla="*/ 0 h 6872683"/>
              <a:gd name="connsiteX0" fmla="*/ 0 w 12188825"/>
              <a:gd name="connsiteY0" fmla="*/ 0 h 6872683"/>
              <a:gd name="connsiteX1" fmla="*/ 12188825 w 12188825"/>
              <a:gd name="connsiteY1" fmla="*/ 0 h 6872683"/>
              <a:gd name="connsiteX2" fmla="*/ 12188825 w 12188825"/>
              <a:gd name="connsiteY2" fmla="*/ 6858000 h 6872683"/>
              <a:gd name="connsiteX3" fmla="*/ 10742935 w 12188825"/>
              <a:gd name="connsiteY3" fmla="*/ 6865172 h 6872683"/>
              <a:gd name="connsiteX4" fmla="*/ 11506178 w 12188825"/>
              <a:gd name="connsiteY4" fmla="*/ 4609928 h 6872683"/>
              <a:gd name="connsiteX5" fmla="*/ 11323750 w 12188825"/>
              <a:gd name="connsiteY5" fmla="*/ 2813776 h 6872683"/>
              <a:gd name="connsiteX6" fmla="*/ 10382119 w 12188825"/>
              <a:gd name="connsiteY6" fmla="*/ 1771690 h 6872683"/>
              <a:gd name="connsiteX7" fmla="*/ 8704716 w 12188825"/>
              <a:gd name="connsiteY7" fmla="*/ 1573806 h 6872683"/>
              <a:gd name="connsiteX8" fmla="*/ 6914249 w 12188825"/>
              <a:gd name="connsiteY8" fmla="*/ 2222406 h 6872683"/>
              <a:gd name="connsiteX9" fmla="*/ 3647600 w 12188825"/>
              <a:gd name="connsiteY9" fmla="*/ 5322330 h 6872683"/>
              <a:gd name="connsiteX10" fmla="*/ 2848788 w 12188825"/>
              <a:gd name="connsiteY10" fmla="*/ 6872683 h 6872683"/>
              <a:gd name="connsiteX11" fmla="*/ 0 w 12188825"/>
              <a:gd name="connsiteY11" fmla="*/ 6862831 h 6872683"/>
              <a:gd name="connsiteX12" fmla="*/ 0 w 12188825"/>
              <a:gd name="connsiteY12" fmla="*/ 0 h 6872683"/>
              <a:gd name="connsiteX0" fmla="*/ 0 w 12188825"/>
              <a:gd name="connsiteY0" fmla="*/ 0 h 6872683"/>
              <a:gd name="connsiteX1" fmla="*/ 12188825 w 12188825"/>
              <a:gd name="connsiteY1" fmla="*/ 0 h 6872683"/>
              <a:gd name="connsiteX2" fmla="*/ 12188825 w 12188825"/>
              <a:gd name="connsiteY2" fmla="*/ 6858000 h 6872683"/>
              <a:gd name="connsiteX3" fmla="*/ 10742935 w 12188825"/>
              <a:gd name="connsiteY3" fmla="*/ 6865172 h 6872683"/>
              <a:gd name="connsiteX4" fmla="*/ 11506178 w 12188825"/>
              <a:gd name="connsiteY4" fmla="*/ 4609928 h 6872683"/>
              <a:gd name="connsiteX5" fmla="*/ 11323750 w 12188825"/>
              <a:gd name="connsiteY5" fmla="*/ 2813776 h 6872683"/>
              <a:gd name="connsiteX6" fmla="*/ 10382119 w 12188825"/>
              <a:gd name="connsiteY6" fmla="*/ 1771690 h 6872683"/>
              <a:gd name="connsiteX7" fmla="*/ 8704716 w 12188825"/>
              <a:gd name="connsiteY7" fmla="*/ 1573806 h 6872683"/>
              <a:gd name="connsiteX8" fmla="*/ 6914249 w 12188825"/>
              <a:gd name="connsiteY8" fmla="*/ 2222406 h 6872683"/>
              <a:gd name="connsiteX9" fmla="*/ 3647600 w 12188825"/>
              <a:gd name="connsiteY9" fmla="*/ 5322330 h 6872683"/>
              <a:gd name="connsiteX10" fmla="*/ 2848788 w 12188825"/>
              <a:gd name="connsiteY10" fmla="*/ 6872683 h 6872683"/>
              <a:gd name="connsiteX11" fmla="*/ 0 w 12188825"/>
              <a:gd name="connsiteY11" fmla="*/ 6862831 h 6872683"/>
              <a:gd name="connsiteX12" fmla="*/ 0 w 12188825"/>
              <a:gd name="connsiteY12" fmla="*/ 0 h 6872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88825" h="6872683"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10742935" y="6865172"/>
                </a:lnTo>
                <a:cubicBezTo>
                  <a:pt x="10922496" y="6528610"/>
                  <a:pt x="11372828" y="5632278"/>
                  <a:pt x="11506178" y="4609928"/>
                </a:cubicBezTo>
                <a:cubicBezTo>
                  <a:pt x="11578701" y="4033467"/>
                  <a:pt x="11546463" y="3333009"/>
                  <a:pt x="11323750" y="2813776"/>
                </a:cubicBezTo>
                <a:cubicBezTo>
                  <a:pt x="11063843" y="2291547"/>
                  <a:pt x="10818626" y="2002135"/>
                  <a:pt x="10382119" y="1771690"/>
                </a:cubicBezTo>
                <a:cubicBezTo>
                  <a:pt x="9945612" y="1541245"/>
                  <a:pt x="9214441" y="1484379"/>
                  <a:pt x="8704716" y="1573806"/>
                </a:cubicBezTo>
                <a:cubicBezTo>
                  <a:pt x="8194991" y="1641679"/>
                  <a:pt x="7520743" y="1898580"/>
                  <a:pt x="6914249" y="2222406"/>
                </a:cubicBezTo>
                <a:cubicBezTo>
                  <a:pt x="6439486" y="2478515"/>
                  <a:pt x="5013860" y="3298645"/>
                  <a:pt x="3647600" y="5322330"/>
                </a:cubicBezTo>
                <a:cubicBezTo>
                  <a:pt x="3267345" y="5933513"/>
                  <a:pt x="3130193" y="6211612"/>
                  <a:pt x="2848788" y="6872683"/>
                </a:cubicBezTo>
                <a:lnTo>
                  <a:pt x="0" y="686283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 lIns="91428" tIns="45715" rIns="91428" bIns="45715"/>
          <a:lstStyle>
            <a:lvl1pPr marL="0" indent="0">
              <a:buNone/>
              <a:defRPr sz="2400">
                <a:solidFill>
                  <a:schemeClr val="tx2"/>
                </a:solidFill>
                <a:latin typeface="Mulish SemiBold" pitchFamily="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399215" y="3886205"/>
            <a:ext cx="3657601" cy="990599"/>
          </a:xfrm>
          <a:prstGeom prst="rect">
            <a:avLst/>
          </a:prstGeom>
        </p:spPr>
        <p:txBody>
          <a:bodyPr lIns="91428" tIns="45715" rIns="91428" bIns="45715"/>
          <a:lstStyle>
            <a:lvl1pPr marL="0" indent="0">
              <a:buNone/>
              <a:defRPr b="1" baseline="0">
                <a:solidFill>
                  <a:schemeClr val="bg1"/>
                </a:solidFill>
                <a:latin typeface="Mulish Semi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9565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504685" y="3316095"/>
            <a:ext cx="5765735" cy="1250880"/>
          </a:xfrm>
          <a:prstGeom prst="rect">
            <a:avLst/>
          </a:prstGeom>
        </p:spPr>
        <p:txBody>
          <a:bodyPr lIns="91428" tIns="45715" rIns="91428" bIns="45715"/>
          <a:lstStyle>
            <a:lvl1pPr marL="0" indent="0">
              <a:buNone/>
              <a:defRPr sz="4800" b="1">
                <a:solidFill>
                  <a:srgbClr val="053C6D"/>
                </a:solidFill>
                <a:latin typeface="Mulish Extra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3055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18212" y="2775393"/>
            <a:ext cx="5945505" cy="4118401"/>
          </a:xfrm>
          <a:custGeom>
            <a:avLst/>
            <a:gdLst>
              <a:gd name="connsiteX0" fmla="*/ 0 w 6039531"/>
              <a:gd name="connsiteY0" fmla="*/ 0 h 4543425"/>
              <a:gd name="connsiteX1" fmla="*/ 6039531 w 6039531"/>
              <a:gd name="connsiteY1" fmla="*/ 0 h 4543425"/>
              <a:gd name="connsiteX2" fmla="*/ 6039531 w 6039531"/>
              <a:gd name="connsiteY2" fmla="*/ 4543425 h 4543425"/>
              <a:gd name="connsiteX3" fmla="*/ 0 w 6039531"/>
              <a:gd name="connsiteY3" fmla="*/ 4543425 h 4543425"/>
              <a:gd name="connsiteX4" fmla="*/ 0 w 6039531"/>
              <a:gd name="connsiteY4" fmla="*/ 0 h 4543425"/>
              <a:gd name="connsiteX0" fmla="*/ 1838325 w 6039531"/>
              <a:gd name="connsiteY0" fmla="*/ 1733550 h 4543425"/>
              <a:gd name="connsiteX1" fmla="*/ 6039531 w 6039531"/>
              <a:gd name="connsiteY1" fmla="*/ 0 h 4543425"/>
              <a:gd name="connsiteX2" fmla="*/ 6039531 w 6039531"/>
              <a:gd name="connsiteY2" fmla="*/ 4543425 h 4543425"/>
              <a:gd name="connsiteX3" fmla="*/ 0 w 6039531"/>
              <a:gd name="connsiteY3" fmla="*/ 4543425 h 4543425"/>
              <a:gd name="connsiteX4" fmla="*/ 1838325 w 6039531"/>
              <a:gd name="connsiteY4" fmla="*/ 1733550 h 4543425"/>
              <a:gd name="connsiteX0" fmla="*/ 1838325 w 6039531"/>
              <a:gd name="connsiteY0" fmla="*/ 1171575 h 3981450"/>
              <a:gd name="connsiteX1" fmla="*/ 5010831 w 6039531"/>
              <a:gd name="connsiteY1" fmla="*/ 0 h 3981450"/>
              <a:gd name="connsiteX2" fmla="*/ 6039531 w 6039531"/>
              <a:gd name="connsiteY2" fmla="*/ 3981450 h 3981450"/>
              <a:gd name="connsiteX3" fmla="*/ 0 w 6039531"/>
              <a:gd name="connsiteY3" fmla="*/ 3981450 h 3981450"/>
              <a:gd name="connsiteX4" fmla="*/ 1838325 w 6039531"/>
              <a:gd name="connsiteY4" fmla="*/ 1171575 h 3981450"/>
              <a:gd name="connsiteX0" fmla="*/ 1838325 w 6039531"/>
              <a:gd name="connsiteY0" fmla="*/ 1171575 h 3981450"/>
              <a:gd name="connsiteX1" fmla="*/ 5010831 w 6039531"/>
              <a:gd name="connsiteY1" fmla="*/ 0 h 3981450"/>
              <a:gd name="connsiteX2" fmla="*/ 6039531 w 6039531"/>
              <a:gd name="connsiteY2" fmla="*/ 3981450 h 3981450"/>
              <a:gd name="connsiteX3" fmla="*/ 0 w 6039531"/>
              <a:gd name="connsiteY3" fmla="*/ 3981450 h 3981450"/>
              <a:gd name="connsiteX4" fmla="*/ 1838325 w 6039531"/>
              <a:gd name="connsiteY4" fmla="*/ 1171575 h 3981450"/>
              <a:gd name="connsiteX0" fmla="*/ 1838325 w 5901188"/>
              <a:gd name="connsiteY0" fmla="*/ 1171575 h 3981450"/>
              <a:gd name="connsiteX1" fmla="*/ 5010831 w 5901188"/>
              <a:gd name="connsiteY1" fmla="*/ 0 h 3981450"/>
              <a:gd name="connsiteX2" fmla="*/ 5715681 w 5901188"/>
              <a:gd name="connsiteY2" fmla="*/ 3981450 h 3981450"/>
              <a:gd name="connsiteX3" fmla="*/ 0 w 5901188"/>
              <a:gd name="connsiteY3" fmla="*/ 3981450 h 3981450"/>
              <a:gd name="connsiteX4" fmla="*/ 1838325 w 5901188"/>
              <a:gd name="connsiteY4" fmla="*/ 1171575 h 3981450"/>
              <a:gd name="connsiteX0" fmla="*/ 1838325 w 6024106"/>
              <a:gd name="connsiteY0" fmla="*/ 1171575 h 3981450"/>
              <a:gd name="connsiteX1" fmla="*/ 5010831 w 6024106"/>
              <a:gd name="connsiteY1" fmla="*/ 0 h 3981450"/>
              <a:gd name="connsiteX2" fmla="*/ 5715681 w 6024106"/>
              <a:gd name="connsiteY2" fmla="*/ 3981450 h 3981450"/>
              <a:gd name="connsiteX3" fmla="*/ 0 w 6024106"/>
              <a:gd name="connsiteY3" fmla="*/ 3981450 h 3981450"/>
              <a:gd name="connsiteX4" fmla="*/ 1838325 w 6024106"/>
              <a:gd name="connsiteY4" fmla="*/ 1171575 h 3981450"/>
              <a:gd name="connsiteX0" fmla="*/ 1838325 w 5999156"/>
              <a:gd name="connsiteY0" fmla="*/ 1171575 h 3981450"/>
              <a:gd name="connsiteX1" fmla="*/ 5010831 w 5999156"/>
              <a:gd name="connsiteY1" fmla="*/ 0 h 3981450"/>
              <a:gd name="connsiteX2" fmla="*/ 5658531 w 5999156"/>
              <a:gd name="connsiteY2" fmla="*/ 3971925 h 3981450"/>
              <a:gd name="connsiteX3" fmla="*/ 0 w 5999156"/>
              <a:gd name="connsiteY3" fmla="*/ 3981450 h 3981450"/>
              <a:gd name="connsiteX4" fmla="*/ 1838325 w 5999156"/>
              <a:gd name="connsiteY4" fmla="*/ 1171575 h 3981450"/>
              <a:gd name="connsiteX0" fmla="*/ 1838325 w 5995110"/>
              <a:gd name="connsiteY0" fmla="*/ 1171575 h 3981450"/>
              <a:gd name="connsiteX1" fmla="*/ 5010831 w 5995110"/>
              <a:gd name="connsiteY1" fmla="*/ 0 h 3981450"/>
              <a:gd name="connsiteX2" fmla="*/ 5649006 w 5995110"/>
              <a:gd name="connsiteY2" fmla="*/ 3971925 h 3981450"/>
              <a:gd name="connsiteX3" fmla="*/ 0 w 5995110"/>
              <a:gd name="connsiteY3" fmla="*/ 3981450 h 3981450"/>
              <a:gd name="connsiteX4" fmla="*/ 1838325 w 5995110"/>
              <a:gd name="connsiteY4" fmla="*/ 1171575 h 3981450"/>
              <a:gd name="connsiteX0" fmla="*/ 1838325 w 6067416"/>
              <a:gd name="connsiteY0" fmla="*/ 1171575 h 3981450"/>
              <a:gd name="connsiteX1" fmla="*/ 5010831 w 6067416"/>
              <a:gd name="connsiteY1" fmla="*/ 0 h 3981450"/>
              <a:gd name="connsiteX2" fmla="*/ 5649006 w 6067416"/>
              <a:gd name="connsiteY2" fmla="*/ 3971925 h 3981450"/>
              <a:gd name="connsiteX3" fmla="*/ 0 w 6067416"/>
              <a:gd name="connsiteY3" fmla="*/ 3981450 h 3981450"/>
              <a:gd name="connsiteX4" fmla="*/ 1838325 w 6067416"/>
              <a:gd name="connsiteY4" fmla="*/ 1171575 h 3981450"/>
              <a:gd name="connsiteX0" fmla="*/ 1838325 w 6030455"/>
              <a:gd name="connsiteY0" fmla="*/ 1171575 h 3981450"/>
              <a:gd name="connsiteX1" fmla="*/ 5010831 w 6030455"/>
              <a:gd name="connsiteY1" fmla="*/ 0 h 3981450"/>
              <a:gd name="connsiteX2" fmla="*/ 5649006 w 6030455"/>
              <a:gd name="connsiteY2" fmla="*/ 3971925 h 3981450"/>
              <a:gd name="connsiteX3" fmla="*/ 0 w 6030455"/>
              <a:gd name="connsiteY3" fmla="*/ 3981450 h 3981450"/>
              <a:gd name="connsiteX4" fmla="*/ 1838325 w 6030455"/>
              <a:gd name="connsiteY4" fmla="*/ 1171575 h 3981450"/>
              <a:gd name="connsiteX0" fmla="*/ 1838325 w 6024831"/>
              <a:gd name="connsiteY0" fmla="*/ 1186089 h 3995964"/>
              <a:gd name="connsiteX1" fmla="*/ 4999945 w 6024831"/>
              <a:gd name="connsiteY1" fmla="*/ 0 h 3995964"/>
              <a:gd name="connsiteX2" fmla="*/ 5649006 w 6024831"/>
              <a:gd name="connsiteY2" fmla="*/ 3986439 h 3995964"/>
              <a:gd name="connsiteX3" fmla="*/ 0 w 6024831"/>
              <a:gd name="connsiteY3" fmla="*/ 3995964 h 3995964"/>
              <a:gd name="connsiteX4" fmla="*/ 1838325 w 6024831"/>
              <a:gd name="connsiteY4" fmla="*/ 1186089 h 3995964"/>
              <a:gd name="connsiteX0" fmla="*/ 1838325 w 6024831"/>
              <a:gd name="connsiteY0" fmla="*/ 1186089 h 3995964"/>
              <a:gd name="connsiteX1" fmla="*/ 4999945 w 6024831"/>
              <a:gd name="connsiteY1" fmla="*/ 0 h 3995964"/>
              <a:gd name="connsiteX2" fmla="*/ 5649006 w 6024831"/>
              <a:gd name="connsiteY2" fmla="*/ 3986439 h 3995964"/>
              <a:gd name="connsiteX3" fmla="*/ 0 w 6024831"/>
              <a:gd name="connsiteY3" fmla="*/ 3995964 h 3995964"/>
              <a:gd name="connsiteX4" fmla="*/ 1838325 w 6024831"/>
              <a:gd name="connsiteY4" fmla="*/ 1186089 h 3995964"/>
              <a:gd name="connsiteX0" fmla="*/ 1838325 w 6006909"/>
              <a:gd name="connsiteY0" fmla="*/ 1186089 h 3995964"/>
              <a:gd name="connsiteX1" fmla="*/ 4999945 w 6006909"/>
              <a:gd name="connsiteY1" fmla="*/ 0 h 3995964"/>
              <a:gd name="connsiteX2" fmla="*/ 5649006 w 6006909"/>
              <a:gd name="connsiteY2" fmla="*/ 3986439 h 3995964"/>
              <a:gd name="connsiteX3" fmla="*/ 0 w 6006909"/>
              <a:gd name="connsiteY3" fmla="*/ 3995964 h 3995964"/>
              <a:gd name="connsiteX4" fmla="*/ 1838325 w 6006909"/>
              <a:gd name="connsiteY4" fmla="*/ 1186089 h 3995964"/>
              <a:gd name="connsiteX0" fmla="*/ 1838325 w 6023217"/>
              <a:gd name="connsiteY0" fmla="*/ 1186089 h 3995964"/>
              <a:gd name="connsiteX1" fmla="*/ 4999945 w 6023217"/>
              <a:gd name="connsiteY1" fmla="*/ 0 h 3995964"/>
              <a:gd name="connsiteX2" fmla="*/ 5649006 w 6023217"/>
              <a:gd name="connsiteY2" fmla="*/ 3986439 h 3995964"/>
              <a:gd name="connsiteX3" fmla="*/ 0 w 6023217"/>
              <a:gd name="connsiteY3" fmla="*/ 3995964 h 3995964"/>
              <a:gd name="connsiteX4" fmla="*/ 1838325 w 6023217"/>
              <a:gd name="connsiteY4" fmla="*/ 1186089 h 3995964"/>
              <a:gd name="connsiteX0" fmla="*/ 1838325 w 6024898"/>
              <a:gd name="connsiteY0" fmla="*/ 1186089 h 3995964"/>
              <a:gd name="connsiteX1" fmla="*/ 4999945 w 6024898"/>
              <a:gd name="connsiteY1" fmla="*/ 0 h 3995964"/>
              <a:gd name="connsiteX2" fmla="*/ 5649006 w 6024898"/>
              <a:gd name="connsiteY2" fmla="*/ 3986439 h 3995964"/>
              <a:gd name="connsiteX3" fmla="*/ 0 w 6024898"/>
              <a:gd name="connsiteY3" fmla="*/ 3995964 h 3995964"/>
              <a:gd name="connsiteX4" fmla="*/ 1838325 w 6024898"/>
              <a:gd name="connsiteY4" fmla="*/ 1186089 h 3995964"/>
              <a:gd name="connsiteX0" fmla="*/ 1838325 w 6041818"/>
              <a:gd name="connsiteY0" fmla="*/ 1186089 h 3995964"/>
              <a:gd name="connsiteX1" fmla="*/ 4999945 w 6041818"/>
              <a:gd name="connsiteY1" fmla="*/ 0 h 3995964"/>
              <a:gd name="connsiteX2" fmla="*/ 5649006 w 6041818"/>
              <a:gd name="connsiteY2" fmla="*/ 3986439 h 3995964"/>
              <a:gd name="connsiteX3" fmla="*/ 0 w 6041818"/>
              <a:gd name="connsiteY3" fmla="*/ 3995964 h 3995964"/>
              <a:gd name="connsiteX4" fmla="*/ 1838325 w 6041818"/>
              <a:gd name="connsiteY4" fmla="*/ 1186089 h 3995964"/>
              <a:gd name="connsiteX0" fmla="*/ 1838325 w 6041818"/>
              <a:gd name="connsiteY0" fmla="*/ 1186089 h 3995964"/>
              <a:gd name="connsiteX1" fmla="*/ 3277445 w 6041818"/>
              <a:gd name="connsiteY1" fmla="*/ 295988 h 3995964"/>
              <a:gd name="connsiteX2" fmla="*/ 4999945 w 6041818"/>
              <a:gd name="connsiteY2" fmla="*/ 0 h 3995964"/>
              <a:gd name="connsiteX3" fmla="*/ 5649006 w 6041818"/>
              <a:gd name="connsiteY3" fmla="*/ 3986439 h 3995964"/>
              <a:gd name="connsiteX4" fmla="*/ 0 w 6041818"/>
              <a:gd name="connsiteY4" fmla="*/ 3995964 h 3995964"/>
              <a:gd name="connsiteX5" fmla="*/ 1838325 w 6041818"/>
              <a:gd name="connsiteY5" fmla="*/ 1186089 h 3995964"/>
              <a:gd name="connsiteX0" fmla="*/ 1838325 w 6041818"/>
              <a:gd name="connsiteY0" fmla="*/ 1186089 h 3995964"/>
              <a:gd name="connsiteX1" fmla="*/ 3299747 w 6041818"/>
              <a:gd name="connsiteY1" fmla="*/ 175555 h 3995964"/>
              <a:gd name="connsiteX2" fmla="*/ 4999945 w 6041818"/>
              <a:gd name="connsiteY2" fmla="*/ 0 h 3995964"/>
              <a:gd name="connsiteX3" fmla="*/ 5649006 w 6041818"/>
              <a:gd name="connsiteY3" fmla="*/ 3986439 h 3995964"/>
              <a:gd name="connsiteX4" fmla="*/ 0 w 6041818"/>
              <a:gd name="connsiteY4" fmla="*/ 3995964 h 3995964"/>
              <a:gd name="connsiteX5" fmla="*/ 1838325 w 6041818"/>
              <a:gd name="connsiteY5" fmla="*/ 1186089 h 3995964"/>
              <a:gd name="connsiteX0" fmla="*/ 1838325 w 6041818"/>
              <a:gd name="connsiteY0" fmla="*/ 1246863 h 4056738"/>
              <a:gd name="connsiteX1" fmla="*/ 3299747 w 6041818"/>
              <a:gd name="connsiteY1" fmla="*/ 236329 h 4056738"/>
              <a:gd name="connsiteX2" fmla="*/ 4999945 w 6041818"/>
              <a:gd name="connsiteY2" fmla="*/ 60774 h 4056738"/>
              <a:gd name="connsiteX3" fmla="*/ 5649006 w 6041818"/>
              <a:gd name="connsiteY3" fmla="*/ 4047213 h 4056738"/>
              <a:gd name="connsiteX4" fmla="*/ 0 w 6041818"/>
              <a:gd name="connsiteY4" fmla="*/ 4056738 h 4056738"/>
              <a:gd name="connsiteX5" fmla="*/ 1838325 w 6041818"/>
              <a:gd name="connsiteY5" fmla="*/ 1246863 h 4056738"/>
              <a:gd name="connsiteX0" fmla="*/ 1838325 w 6041818"/>
              <a:gd name="connsiteY0" fmla="*/ 1302400 h 4112275"/>
              <a:gd name="connsiteX1" fmla="*/ 3299747 w 6041818"/>
              <a:gd name="connsiteY1" fmla="*/ 291866 h 4112275"/>
              <a:gd name="connsiteX2" fmla="*/ 4999945 w 6041818"/>
              <a:gd name="connsiteY2" fmla="*/ 116311 h 4112275"/>
              <a:gd name="connsiteX3" fmla="*/ 5649006 w 6041818"/>
              <a:gd name="connsiteY3" fmla="*/ 4102750 h 4112275"/>
              <a:gd name="connsiteX4" fmla="*/ 0 w 6041818"/>
              <a:gd name="connsiteY4" fmla="*/ 4112275 h 4112275"/>
              <a:gd name="connsiteX5" fmla="*/ 1838325 w 6041818"/>
              <a:gd name="connsiteY5" fmla="*/ 1302400 h 4112275"/>
              <a:gd name="connsiteX0" fmla="*/ 1838325 w 6041818"/>
              <a:gd name="connsiteY0" fmla="*/ 1302400 h 4112275"/>
              <a:gd name="connsiteX1" fmla="*/ 3268524 w 6041818"/>
              <a:gd name="connsiteY1" fmla="*/ 291866 h 4112275"/>
              <a:gd name="connsiteX2" fmla="*/ 4999945 w 6041818"/>
              <a:gd name="connsiteY2" fmla="*/ 116311 h 4112275"/>
              <a:gd name="connsiteX3" fmla="*/ 5649006 w 6041818"/>
              <a:gd name="connsiteY3" fmla="*/ 4102750 h 4112275"/>
              <a:gd name="connsiteX4" fmla="*/ 0 w 6041818"/>
              <a:gd name="connsiteY4" fmla="*/ 4112275 h 4112275"/>
              <a:gd name="connsiteX5" fmla="*/ 1838325 w 6041818"/>
              <a:gd name="connsiteY5" fmla="*/ 1302400 h 4112275"/>
              <a:gd name="connsiteX0" fmla="*/ 1838325 w 6041818"/>
              <a:gd name="connsiteY0" fmla="*/ 1287822 h 4097697"/>
              <a:gd name="connsiteX1" fmla="*/ 3268524 w 6041818"/>
              <a:gd name="connsiteY1" fmla="*/ 277288 h 4097697"/>
              <a:gd name="connsiteX2" fmla="*/ 4999945 w 6041818"/>
              <a:gd name="connsiteY2" fmla="*/ 101733 h 4097697"/>
              <a:gd name="connsiteX3" fmla="*/ 5649006 w 6041818"/>
              <a:gd name="connsiteY3" fmla="*/ 4088172 h 4097697"/>
              <a:gd name="connsiteX4" fmla="*/ 0 w 6041818"/>
              <a:gd name="connsiteY4" fmla="*/ 4097697 h 4097697"/>
              <a:gd name="connsiteX5" fmla="*/ 1838325 w 6041818"/>
              <a:gd name="connsiteY5" fmla="*/ 1287822 h 4097697"/>
              <a:gd name="connsiteX0" fmla="*/ 1838325 w 6041818"/>
              <a:gd name="connsiteY0" fmla="*/ 1287822 h 4097697"/>
              <a:gd name="connsiteX1" fmla="*/ 3268524 w 6041818"/>
              <a:gd name="connsiteY1" fmla="*/ 277288 h 4097697"/>
              <a:gd name="connsiteX2" fmla="*/ 4999945 w 6041818"/>
              <a:gd name="connsiteY2" fmla="*/ 101733 h 4097697"/>
              <a:gd name="connsiteX3" fmla="*/ 5649006 w 6041818"/>
              <a:gd name="connsiteY3" fmla="*/ 4088172 h 4097697"/>
              <a:gd name="connsiteX4" fmla="*/ 0 w 6041818"/>
              <a:gd name="connsiteY4" fmla="*/ 4097697 h 4097697"/>
              <a:gd name="connsiteX5" fmla="*/ 1838325 w 6041818"/>
              <a:gd name="connsiteY5" fmla="*/ 1287822 h 4097697"/>
              <a:gd name="connsiteX0" fmla="*/ 1842786 w 6041818"/>
              <a:gd name="connsiteY0" fmla="*/ 1301204 h 4097697"/>
              <a:gd name="connsiteX1" fmla="*/ 3268524 w 6041818"/>
              <a:gd name="connsiteY1" fmla="*/ 277288 h 4097697"/>
              <a:gd name="connsiteX2" fmla="*/ 4999945 w 6041818"/>
              <a:gd name="connsiteY2" fmla="*/ 101733 h 4097697"/>
              <a:gd name="connsiteX3" fmla="*/ 5649006 w 6041818"/>
              <a:gd name="connsiteY3" fmla="*/ 4088172 h 4097697"/>
              <a:gd name="connsiteX4" fmla="*/ 0 w 6041818"/>
              <a:gd name="connsiteY4" fmla="*/ 4097697 h 4097697"/>
              <a:gd name="connsiteX5" fmla="*/ 1842786 w 6041818"/>
              <a:gd name="connsiteY5" fmla="*/ 1301204 h 4097697"/>
              <a:gd name="connsiteX0" fmla="*/ 1842786 w 6041818"/>
              <a:gd name="connsiteY0" fmla="*/ 1301204 h 4097697"/>
              <a:gd name="connsiteX1" fmla="*/ 3268524 w 6041818"/>
              <a:gd name="connsiteY1" fmla="*/ 277288 h 4097697"/>
              <a:gd name="connsiteX2" fmla="*/ 4999945 w 6041818"/>
              <a:gd name="connsiteY2" fmla="*/ 101733 h 4097697"/>
              <a:gd name="connsiteX3" fmla="*/ 5649006 w 6041818"/>
              <a:gd name="connsiteY3" fmla="*/ 4088172 h 4097697"/>
              <a:gd name="connsiteX4" fmla="*/ 0 w 6041818"/>
              <a:gd name="connsiteY4" fmla="*/ 4097697 h 4097697"/>
              <a:gd name="connsiteX5" fmla="*/ 1842786 w 6041818"/>
              <a:gd name="connsiteY5" fmla="*/ 1301204 h 4097697"/>
              <a:gd name="connsiteX0" fmla="*/ 1842786 w 6041818"/>
              <a:gd name="connsiteY0" fmla="*/ 1308271 h 4104764"/>
              <a:gd name="connsiteX1" fmla="*/ 3268524 w 6041818"/>
              <a:gd name="connsiteY1" fmla="*/ 284355 h 4104764"/>
              <a:gd name="connsiteX2" fmla="*/ 4999945 w 6041818"/>
              <a:gd name="connsiteY2" fmla="*/ 108800 h 4104764"/>
              <a:gd name="connsiteX3" fmla="*/ 5649006 w 6041818"/>
              <a:gd name="connsiteY3" fmla="*/ 4095239 h 4104764"/>
              <a:gd name="connsiteX4" fmla="*/ 0 w 6041818"/>
              <a:gd name="connsiteY4" fmla="*/ 4104764 h 4104764"/>
              <a:gd name="connsiteX5" fmla="*/ 1842786 w 6041818"/>
              <a:gd name="connsiteY5" fmla="*/ 1308271 h 4104764"/>
              <a:gd name="connsiteX0" fmla="*/ 1749116 w 5948148"/>
              <a:gd name="connsiteY0" fmla="*/ 1308271 h 4109225"/>
              <a:gd name="connsiteX1" fmla="*/ 3174854 w 5948148"/>
              <a:gd name="connsiteY1" fmla="*/ 284355 h 4109225"/>
              <a:gd name="connsiteX2" fmla="*/ 4906275 w 5948148"/>
              <a:gd name="connsiteY2" fmla="*/ 108800 h 4109225"/>
              <a:gd name="connsiteX3" fmla="*/ 5555336 w 5948148"/>
              <a:gd name="connsiteY3" fmla="*/ 4095239 h 4109225"/>
              <a:gd name="connsiteX4" fmla="*/ 0 w 5948148"/>
              <a:gd name="connsiteY4" fmla="*/ 4109225 h 4109225"/>
              <a:gd name="connsiteX5" fmla="*/ 1749116 w 5948148"/>
              <a:gd name="connsiteY5" fmla="*/ 1308271 h 4109225"/>
              <a:gd name="connsiteX0" fmla="*/ 1749116 w 5948148"/>
              <a:gd name="connsiteY0" fmla="*/ 1308271 h 4109225"/>
              <a:gd name="connsiteX1" fmla="*/ 3174854 w 5948148"/>
              <a:gd name="connsiteY1" fmla="*/ 284355 h 4109225"/>
              <a:gd name="connsiteX2" fmla="*/ 4906275 w 5948148"/>
              <a:gd name="connsiteY2" fmla="*/ 108800 h 4109225"/>
              <a:gd name="connsiteX3" fmla="*/ 5555336 w 5948148"/>
              <a:gd name="connsiteY3" fmla="*/ 4095239 h 4109225"/>
              <a:gd name="connsiteX4" fmla="*/ 0 w 5948148"/>
              <a:gd name="connsiteY4" fmla="*/ 4109225 h 4109225"/>
              <a:gd name="connsiteX5" fmla="*/ 1749116 w 5948148"/>
              <a:gd name="connsiteY5" fmla="*/ 1308271 h 4109225"/>
              <a:gd name="connsiteX0" fmla="*/ 1749116 w 5948148"/>
              <a:gd name="connsiteY0" fmla="*/ 1308271 h 4109225"/>
              <a:gd name="connsiteX1" fmla="*/ 3174854 w 5948148"/>
              <a:gd name="connsiteY1" fmla="*/ 284355 h 4109225"/>
              <a:gd name="connsiteX2" fmla="*/ 4906275 w 5948148"/>
              <a:gd name="connsiteY2" fmla="*/ 108800 h 4109225"/>
              <a:gd name="connsiteX3" fmla="*/ 5555336 w 5948148"/>
              <a:gd name="connsiteY3" fmla="*/ 4095239 h 4109225"/>
              <a:gd name="connsiteX4" fmla="*/ 0 w 5948148"/>
              <a:gd name="connsiteY4" fmla="*/ 4109225 h 4109225"/>
              <a:gd name="connsiteX5" fmla="*/ 1749116 w 5948148"/>
              <a:gd name="connsiteY5" fmla="*/ 1308271 h 4109225"/>
              <a:gd name="connsiteX0" fmla="*/ 1749116 w 5948148"/>
              <a:gd name="connsiteY0" fmla="*/ 1308271 h 4109225"/>
              <a:gd name="connsiteX1" fmla="*/ 3174854 w 5948148"/>
              <a:gd name="connsiteY1" fmla="*/ 284355 h 4109225"/>
              <a:gd name="connsiteX2" fmla="*/ 4906275 w 5948148"/>
              <a:gd name="connsiteY2" fmla="*/ 108800 h 4109225"/>
              <a:gd name="connsiteX3" fmla="*/ 5555336 w 5948148"/>
              <a:gd name="connsiteY3" fmla="*/ 4095239 h 4109225"/>
              <a:gd name="connsiteX4" fmla="*/ 0 w 5948148"/>
              <a:gd name="connsiteY4" fmla="*/ 4109225 h 4109225"/>
              <a:gd name="connsiteX5" fmla="*/ 1749116 w 5948148"/>
              <a:gd name="connsiteY5" fmla="*/ 1308271 h 4109225"/>
              <a:gd name="connsiteX0" fmla="*/ 1749116 w 5950256"/>
              <a:gd name="connsiteY0" fmla="*/ 1308271 h 4111641"/>
              <a:gd name="connsiteX1" fmla="*/ 3174854 w 5950256"/>
              <a:gd name="connsiteY1" fmla="*/ 284355 h 4111641"/>
              <a:gd name="connsiteX2" fmla="*/ 4906275 w 5950256"/>
              <a:gd name="connsiteY2" fmla="*/ 108800 h 4111641"/>
              <a:gd name="connsiteX3" fmla="*/ 5559436 w 5950256"/>
              <a:gd name="connsiteY3" fmla="*/ 4111641 h 4111641"/>
              <a:gd name="connsiteX4" fmla="*/ 0 w 5950256"/>
              <a:gd name="connsiteY4" fmla="*/ 4109225 h 4111641"/>
              <a:gd name="connsiteX5" fmla="*/ 1749116 w 5950256"/>
              <a:gd name="connsiteY5" fmla="*/ 1308271 h 4111641"/>
              <a:gd name="connsiteX0" fmla="*/ 1757317 w 5958457"/>
              <a:gd name="connsiteY0" fmla="*/ 1308271 h 4113325"/>
              <a:gd name="connsiteX1" fmla="*/ 3183055 w 5958457"/>
              <a:gd name="connsiteY1" fmla="*/ 284355 h 4113325"/>
              <a:gd name="connsiteX2" fmla="*/ 4914476 w 5958457"/>
              <a:gd name="connsiteY2" fmla="*/ 108800 h 4113325"/>
              <a:gd name="connsiteX3" fmla="*/ 5567637 w 5958457"/>
              <a:gd name="connsiteY3" fmla="*/ 4111641 h 4113325"/>
              <a:gd name="connsiteX4" fmla="*/ 0 w 5958457"/>
              <a:gd name="connsiteY4" fmla="*/ 4113325 h 4113325"/>
              <a:gd name="connsiteX5" fmla="*/ 1757317 w 5958457"/>
              <a:gd name="connsiteY5" fmla="*/ 1308271 h 4113325"/>
              <a:gd name="connsiteX0" fmla="*/ 1757317 w 5974207"/>
              <a:gd name="connsiteY0" fmla="*/ 1308271 h 4113325"/>
              <a:gd name="connsiteX1" fmla="*/ 3183055 w 5974207"/>
              <a:gd name="connsiteY1" fmla="*/ 284355 h 4113325"/>
              <a:gd name="connsiteX2" fmla="*/ 4914476 w 5974207"/>
              <a:gd name="connsiteY2" fmla="*/ 108800 h 4113325"/>
              <a:gd name="connsiteX3" fmla="*/ 5567637 w 5974207"/>
              <a:gd name="connsiteY3" fmla="*/ 4111641 h 4113325"/>
              <a:gd name="connsiteX4" fmla="*/ 0 w 5974207"/>
              <a:gd name="connsiteY4" fmla="*/ 4113325 h 4113325"/>
              <a:gd name="connsiteX5" fmla="*/ 1757317 w 5974207"/>
              <a:gd name="connsiteY5" fmla="*/ 1308271 h 4113325"/>
              <a:gd name="connsiteX0" fmla="*/ 1757317 w 5974207"/>
              <a:gd name="connsiteY0" fmla="*/ 1308271 h 4113325"/>
              <a:gd name="connsiteX1" fmla="*/ 3183055 w 5974207"/>
              <a:gd name="connsiteY1" fmla="*/ 284355 h 4113325"/>
              <a:gd name="connsiteX2" fmla="*/ 4914476 w 5974207"/>
              <a:gd name="connsiteY2" fmla="*/ 108800 h 4113325"/>
              <a:gd name="connsiteX3" fmla="*/ 5567637 w 5974207"/>
              <a:gd name="connsiteY3" fmla="*/ 4111641 h 4113325"/>
              <a:gd name="connsiteX4" fmla="*/ 0 w 5974207"/>
              <a:gd name="connsiteY4" fmla="*/ 4113325 h 4113325"/>
              <a:gd name="connsiteX5" fmla="*/ 1757317 w 5974207"/>
              <a:gd name="connsiteY5" fmla="*/ 1308271 h 4113325"/>
              <a:gd name="connsiteX0" fmla="*/ 1761417 w 5974207"/>
              <a:gd name="connsiteY0" fmla="*/ 1328773 h 4113325"/>
              <a:gd name="connsiteX1" fmla="*/ 3183055 w 5974207"/>
              <a:gd name="connsiteY1" fmla="*/ 284355 h 4113325"/>
              <a:gd name="connsiteX2" fmla="*/ 4914476 w 5974207"/>
              <a:gd name="connsiteY2" fmla="*/ 108800 h 4113325"/>
              <a:gd name="connsiteX3" fmla="*/ 5567637 w 5974207"/>
              <a:gd name="connsiteY3" fmla="*/ 4111641 h 4113325"/>
              <a:gd name="connsiteX4" fmla="*/ 0 w 5974207"/>
              <a:gd name="connsiteY4" fmla="*/ 4113325 h 4113325"/>
              <a:gd name="connsiteX5" fmla="*/ 1761417 w 5974207"/>
              <a:gd name="connsiteY5" fmla="*/ 1328773 h 4113325"/>
              <a:gd name="connsiteX0" fmla="*/ 1761417 w 5974207"/>
              <a:gd name="connsiteY0" fmla="*/ 1328773 h 4113325"/>
              <a:gd name="connsiteX1" fmla="*/ 3183055 w 5974207"/>
              <a:gd name="connsiteY1" fmla="*/ 284355 h 4113325"/>
              <a:gd name="connsiteX2" fmla="*/ 4914476 w 5974207"/>
              <a:gd name="connsiteY2" fmla="*/ 108800 h 4113325"/>
              <a:gd name="connsiteX3" fmla="*/ 5567637 w 5974207"/>
              <a:gd name="connsiteY3" fmla="*/ 4111641 h 4113325"/>
              <a:gd name="connsiteX4" fmla="*/ 0 w 5974207"/>
              <a:gd name="connsiteY4" fmla="*/ 4113325 h 4113325"/>
              <a:gd name="connsiteX5" fmla="*/ 1761417 w 5974207"/>
              <a:gd name="connsiteY5" fmla="*/ 1328773 h 4113325"/>
              <a:gd name="connsiteX0" fmla="*/ 1749116 w 5974207"/>
              <a:gd name="connsiteY0" fmla="*/ 1324672 h 4113325"/>
              <a:gd name="connsiteX1" fmla="*/ 3183055 w 5974207"/>
              <a:gd name="connsiteY1" fmla="*/ 284355 h 4113325"/>
              <a:gd name="connsiteX2" fmla="*/ 4914476 w 5974207"/>
              <a:gd name="connsiteY2" fmla="*/ 108800 h 4113325"/>
              <a:gd name="connsiteX3" fmla="*/ 5567637 w 5974207"/>
              <a:gd name="connsiteY3" fmla="*/ 4111641 h 4113325"/>
              <a:gd name="connsiteX4" fmla="*/ 0 w 5974207"/>
              <a:gd name="connsiteY4" fmla="*/ 4113325 h 4113325"/>
              <a:gd name="connsiteX5" fmla="*/ 1749116 w 5974207"/>
              <a:gd name="connsiteY5" fmla="*/ 1324672 h 4113325"/>
              <a:gd name="connsiteX0" fmla="*/ 1749116 w 5974207"/>
              <a:gd name="connsiteY0" fmla="*/ 1324672 h 4113325"/>
              <a:gd name="connsiteX1" fmla="*/ 3183055 w 5974207"/>
              <a:gd name="connsiteY1" fmla="*/ 284355 h 4113325"/>
              <a:gd name="connsiteX2" fmla="*/ 4914476 w 5974207"/>
              <a:gd name="connsiteY2" fmla="*/ 108800 h 4113325"/>
              <a:gd name="connsiteX3" fmla="*/ 5567637 w 5974207"/>
              <a:gd name="connsiteY3" fmla="*/ 4111641 h 4113325"/>
              <a:gd name="connsiteX4" fmla="*/ 0 w 5974207"/>
              <a:gd name="connsiteY4" fmla="*/ 4113325 h 4113325"/>
              <a:gd name="connsiteX5" fmla="*/ 1749116 w 5974207"/>
              <a:gd name="connsiteY5" fmla="*/ 1324672 h 4113325"/>
              <a:gd name="connsiteX0" fmla="*/ 1720413 w 5945504"/>
              <a:gd name="connsiteY0" fmla="*/ 1324672 h 4111641"/>
              <a:gd name="connsiteX1" fmla="*/ 3154352 w 5945504"/>
              <a:gd name="connsiteY1" fmla="*/ 284355 h 4111641"/>
              <a:gd name="connsiteX2" fmla="*/ 4885773 w 5945504"/>
              <a:gd name="connsiteY2" fmla="*/ 108800 h 4111641"/>
              <a:gd name="connsiteX3" fmla="*/ 5538934 w 5945504"/>
              <a:gd name="connsiteY3" fmla="*/ 4111641 h 4111641"/>
              <a:gd name="connsiteX4" fmla="*/ 0 w 5945504"/>
              <a:gd name="connsiteY4" fmla="*/ 4105124 h 4111641"/>
              <a:gd name="connsiteX5" fmla="*/ 1720413 w 5945504"/>
              <a:gd name="connsiteY5" fmla="*/ 1324672 h 4111641"/>
              <a:gd name="connsiteX0" fmla="*/ 1720413 w 5945504"/>
              <a:gd name="connsiteY0" fmla="*/ 1324672 h 4111641"/>
              <a:gd name="connsiteX1" fmla="*/ 3154352 w 5945504"/>
              <a:gd name="connsiteY1" fmla="*/ 284355 h 4111641"/>
              <a:gd name="connsiteX2" fmla="*/ 4885773 w 5945504"/>
              <a:gd name="connsiteY2" fmla="*/ 108800 h 4111641"/>
              <a:gd name="connsiteX3" fmla="*/ 5538934 w 5945504"/>
              <a:gd name="connsiteY3" fmla="*/ 4111641 h 4111641"/>
              <a:gd name="connsiteX4" fmla="*/ 0 w 5945504"/>
              <a:gd name="connsiteY4" fmla="*/ 4105124 h 4111641"/>
              <a:gd name="connsiteX5" fmla="*/ 1720413 w 5945504"/>
              <a:gd name="connsiteY5" fmla="*/ 1324672 h 4111641"/>
              <a:gd name="connsiteX0" fmla="*/ 1720413 w 5945504"/>
              <a:gd name="connsiteY0" fmla="*/ 1324672 h 4111641"/>
              <a:gd name="connsiteX1" fmla="*/ 3154352 w 5945504"/>
              <a:gd name="connsiteY1" fmla="*/ 284355 h 4111641"/>
              <a:gd name="connsiteX2" fmla="*/ 4885773 w 5945504"/>
              <a:gd name="connsiteY2" fmla="*/ 108800 h 4111641"/>
              <a:gd name="connsiteX3" fmla="*/ 5538934 w 5945504"/>
              <a:gd name="connsiteY3" fmla="*/ 4111641 h 4111641"/>
              <a:gd name="connsiteX4" fmla="*/ 0 w 5945504"/>
              <a:gd name="connsiteY4" fmla="*/ 4105124 h 4111641"/>
              <a:gd name="connsiteX5" fmla="*/ 1720413 w 5945504"/>
              <a:gd name="connsiteY5" fmla="*/ 1324672 h 4111641"/>
              <a:gd name="connsiteX0" fmla="*/ 1705545 w 5945504"/>
              <a:gd name="connsiteY0" fmla="*/ 1346975 h 4111641"/>
              <a:gd name="connsiteX1" fmla="*/ 3154352 w 5945504"/>
              <a:gd name="connsiteY1" fmla="*/ 284355 h 4111641"/>
              <a:gd name="connsiteX2" fmla="*/ 4885773 w 5945504"/>
              <a:gd name="connsiteY2" fmla="*/ 108800 h 4111641"/>
              <a:gd name="connsiteX3" fmla="*/ 5538934 w 5945504"/>
              <a:gd name="connsiteY3" fmla="*/ 4111641 h 4111641"/>
              <a:gd name="connsiteX4" fmla="*/ 0 w 5945504"/>
              <a:gd name="connsiteY4" fmla="*/ 4105124 h 4111641"/>
              <a:gd name="connsiteX5" fmla="*/ 1705545 w 5945504"/>
              <a:gd name="connsiteY5" fmla="*/ 1346975 h 4111641"/>
              <a:gd name="connsiteX0" fmla="*/ 1705545 w 5945504"/>
              <a:gd name="connsiteY0" fmla="*/ 1346975 h 4111641"/>
              <a:gd name="connsiteX1" fmla="*/ 3154352 w 5945504"/>
              <a:gd name="connsiteY1" fmla="*/ 284355 h 4111641"/>
              <a:gd name="connsiteX2" fmla="*/ 4885773 w 5945504"/>
              <a:gd name="connsiteY2" fmla="*/ 108800 h 4111641"/>
              <a:gd name="connsiteX3" fmla="*/ 5538934 w 5945504"/>
              <a:gd name="connsiteY3" fmla="*/ 4111641 h 4111641"/>
              <a:gd name="connsiteX4" fmla="*/ 0 w 5945504"/>
              <a:gd name="connsiteY4" fmla="*/ 4105124 h 4111641"/>
              <a:gd name="connsiteX5" fmla="*/ 1705545 w 5945504"/>
              <a:gd name="connsiteY5" fmla="*/ 1346975 h 4111641"/>
              <a:gd name="connsiteX0" fmla="*/ 1705545 w 5945504"/>
              <a:gd name="connsiteY0" fmla="*/ 1346975 h 4111641"/>
              <a:gd name="connsiteX1" fmla="*/ 3154352 w 5945504"/>
              <a:gd name="connsiteY1" fmla="*/ 284355 h 4111641"/>
              <a:gd name="connsiteX2" fmla="*/ 4885773 w 5945504"/>
              <a:gd name="connsiteY2" fmla="*/ 108800 h 4111641"/>
              <a:gd name="connsiteX3" fmla="*/ 5538934 w 5945504"/>
              <a:gd name="connsiteY3" fmla="*/ 4111641 h 4111641"/>
              <a:gd name="connsiteX4" fmla="*/ 0 w 5945504"/>
              <a:gd name="connsiteY4" fmla="*/ 4105124 h 4111641"/>
              <a:gd name="connsiteX5" fmla="*/ 1705545 w 5945504"/>
              <a:gd name="connsiteY5" fmla="*/ 1346975 h 4111641"/>
              <a:gd name="connsiteX0" fmla="*/ 1705545 w 5945504"/>
              <a:gd name="connsiteY0" fmla="*/ 1346975 h 4111641"/>
              <a:gd name="connsiteX1" fmla="*/ 3154352 w 5945504"/>
              <a:gd name="connsiteY1" fmla="*/ 284355 h 4111641"/>
              <a:gd name="connsiteX2" fmla="*/ 4885773 w 5945504"/>
              <a:gd name="connsiteY2" fmla="*/ 108800 h 4111641"/>
              <a:gd name="connsiteX3" fmla="*/ 5538934 w 5945504"/>
              <a:gd name="connsiteY3" fmla="*/ 4111641 h 4111641"/>
              <a:gd name="connsiteX4" fmla="*/ 0 w 5945504"/>
              <a:gd name="connsiteY4" fmla="*/ 4105124 h 4111641"/>
              <a:gd name="connsiteX5" fmla="*/ 1705545 w 5945504"/>
              <a:gd name="connsiteY5" fmla="*/ 1346975 h 4111641"/>
              <a:gd name="connsiteX0" fmla="*/ 1705545 w 5945504"/>
              <a:gd name="connsiteY0" fmla="*/ 1346975 h 4111641"/>
              <a:gd name="connsiteX1" fmla="*/ 3154352 w 5945504"/>
              <a:gd name="connsiteY1" fmla="*/ 284355 h 4111641"/>
              <a:gd name="connsiteX2" fmla="*/ 4885773 w 5945504"/>
              <a:gd name="connsiteY2" fmla="*/ 108800 h 4111641"/>
              <a:gd name="connsiteX3" fmla="*/ 5538934 w 5945504"/>
              <a:gd name="connsiteY3" fmla="*/ 4111641 h 4111641"/>
              <a:gd name="connsiteX4" fmla="*/ 0 w 5945504"/>
              <a:gd name="connsiteY4" fmla="*/ 4105124 h 4111641"/>
              <a:gd name="connsiteX5" fmla="*/ 1705545 w 5945504"/>
              <a:gd name="connsiteY5" fmla="*/ 1346975 h 4111641"/>
              <a:gd name="connsiteX0" fmla="*/ 1705545 w 5945504"/>
              <a:gd name="connsiteY0" fmla="*/ 1346975 h 4111641"/>
              <a:gd name="connsiteX1" fmla="*/ 3154352 w 5945504"/>
              <a:gd name="connsiteY1" fmla="*/ 284355 h 4111641"/>
              <a:gd name="connsiteX2" fmla="*/ 4885773 w 5945504"/>
              <a:gd name="connsiteY2" fmla="*/ 108800 h 4111641"/>
              <a:gd name="connsiteX3" fmla="*/ 5538934 w 5945504"/>
              <a:gd name="connsiteY3" fmla="*/ 4111641 h 4111641"/>
              <a:gd name="connsiteX4" fmla="*/ 0 w 5945504"/>
              <a:gd name="connsiteY4" fmla="*/ 4105124 h 4111641"/>
              <a:gd name="connsiteX5" fmla="*/ 1705545 w 5945504"/>
              <a:gd name="connsiteY5" fmla="*/ 1346975 h 411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45504" h="4111641">
                <a:moveTo>
                  <a:pt x="1705545" y="1346975"/>
                </a:moveTo>
                <a:cubicBezTo>
                  <a:pt x="2096402" y="968092"/>
                  <a:pt x="2651983" y="493379"/>
                  <a:pt x="3154352" y="284355"/>
                </a:cubicBezTo>
                <a:cubicBezTo>
                  <a:pt x="3961951" y="-117620"/>
                  <a:pt x="4528683" y="-11101"/>
                  <a:pt x="4885773" y="108800"/>
                </a:cubicBezTo>
                <a:cubicBezTo>
                  <a:pt x="6457851" y="777818"/>
                  <a:pt x="5920198" y="3362338"/>
                  <a:pt x="5538934" y="4111641"/>
                </a:cubicBezTo>
                <a:lnTo>
                  <a:pt x="0" y="4105124"/>
                </a:lnTo>
                <a:cubicBezTo>
                  <a:pt x="553165" y="2615302"/>
                  <a:pt x="1250557" y="1809734"/>
                  <a:pt x="1705545" y="1346975"/>
                </a:cubicBezTo>
                <a:close/>
              </a:path>
            </a:pathLst>
          </a:custGeom>
          <a:ln>
            <a:noFill/>
          </a:ln>
        </p:spPr>
        <p:txBody>
          <a:bodyPr lIns="91428" tIns="45715" rIns="91428" bIns="45715" anchor="ctr" anchorCtr="1"/>
          <a:lstStyle>
            <a:lvl1pPr marL="0" indent="0">
              <a:buNone/>
              <a:defRPr sz="2400">
                <a:solidFill>
                  <a:schemeClr val="tx2"/>
                </a:solidFill>
                <a:latin typeface="Mulish SemiBold" pitchFamily="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03205" y="237071"/>
            <a:ext cx="11684000" cy="753533"/>
          </a:xfrm>
          <a:prstGeom prst="rect">
            <a:avLst/>
          </a:prstGeom>
        </p:spPr>
        <p:txBody>
          <a:bodyPr lIns="91428" tIns="45715" rIns="91428" bIns="45715"/>
          <a:lstStyle>
            <a:lvl1pPr marL="0" indent="0">
              <a:buNone/>
              <a:defRPr sz="3200" b="1">
                <a:solidFill>
                  <a:schemeClr val="bg1"/>
                </a:solidFill>
                <a:latin typeface="Mulish Extra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01212" y="1219206"/>
            <a:ext cx="5817002" cy="4267199"/>
          </a:xfrm>
          <a:prstGeom prst="rect">
            <a:avLst/>
          </a:prstGeom>
        </p:spPr>
        <p:txBody>
          <a:bodyPr lIns="91428" tIns="45715" rIns="91428" bIns="45715"/>
          <a:lstStyle>
            <a:lvl1pPr marL="342857" indent="-342857">
              <a:buFont typeface="Arial"/>
              <a:buChar char="•"/>
              <a:defRPr sz="2400" b="1">
                <a:solidFill>
                  <a:schemeClr val="accent3"/>
                </a:solidFill>
                <a:latin typeface="Mulish ExtraBold" pitchFamily="2" charset="0"/>
              </a:defRPr>
            </a:lvl1pPr>
            <a:lvl2pPr marL="457144" indent="0">
              <a:buNone/>
              <a:defRPr/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21311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03205" y="237071"/>
            <a:ext cx="11684000" cy="753533"/>
          </a:xfrm>
          <a:prstGeom prst="rect">
            <a:avLst/>
          </a:prstGeom>
        </p:spPr>
        <p:txBody>
          <a:bodyPr lIns="91428" tIns="45715" rIns="91428" bIns="45715"/>
          <a:lstStyle>
            <a:lvl1pPr marL="0" indent="0">
              <a:buNone/>
              <a:defRPr sz="3200" b="1">
                <a:solidFill>
                  <a:srgbClr val="97281D"/>
                </a:solidFill>
                <a:latin typeface="Mulish Extra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01213" y="1219201"/>
            <a:ext cx="11683607" cy="609600"/>
          </a:xfrm>
          <a:prstGeom prst="rect">
            <a:avLst/>
          </a:prstGeom>
        </p:spPr>
        <p:txBody>
          <a:bodyPr lIns="91428" tIns="45715" rIns="91428" bIns="45715"/>
          <a:lstStyle>
            <a:lvl1pPr marL="0" indent="0">
              <a:buNone/>
              <a:defRPr sz="2400" b="1">
                <a:solidFill>
                  <a:srgbClr val="1F497D"/>
                </a:solidFill>
                <a:latin typeface="Mulish Extra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01215" y="1828800"/>
            <a:ext cx="11684400" cy="3962400"/>
          </a:xfrm>
          <a:prstGeom prst="rect">
            <a:avLst/>
          </a:prstGeom>
        </p:spPr>
        <p:txBody>
          <a:bodyPr lIns="91428" tIns="45715" rIns="91428" bIns="45715"/>
          <a:lstStyle>
            <a:lvl1pPr>
              <a:buFont typeface="Arial" pitchFamily="34" charset="0"/>
              <a:buChar char="•"/>
              <a:defRPr sz="2400">
                <a:solidFill>
                  <a:schemeClr val="accent3"/>
                </a:solidFill>
                <a:latin typeface="Mulish SemiBold" pitchFamily="2" charset="0"/>
              </a:defRPr>
            </a:lvl1pPr>
            <a:lvl2pPr marL="687304" indent="-342857">
              <a:buFont typeface="Arial" pitchFamily="34" charset="0"/>
              <a:buChar char="•"/>
              <a:tabLst>
                <a:tab pos="687304" algn="l"/>
              </a:tabLst>
              <a:defRPr sz="2200">
                <a:solidFill>
                  <a:schemeClr val="accent3"/>
                </a:solidFill>
                <a:latin typeface="Mulish SemiBold" pitchFamily="2" charset="0"/>
              </a:defRPr>
            </a:lvl2pPr>
            <a:lvl3pPr>
              <a:defRPr sz="2400">
                <a:solidFill>
                  <a:srgbClr val="053C6C"/>
                </a:solidFill>
                <a:latin typeface="Zurich BT" pitchFamily="34" charset="0"/>
              </a:defRPr>
            </a:lvl3pPr>
            <a:lvl4pPr>
              <a:defRPr sz="2400">
                <a:solidFill>
                  <a:srgbClr val="053C6C"/>
                </a:solidFill>
                <a:latin typeface="Zurich BT" pitchFamily="34" charset="0"/>
              </a:defRPr>
            </a:lvl4pPr>
            <a:lvl5pPr>
              <a:defRPr sz="2400">
                <a:solidFill>
                  <a:srgbClr val="053C6C"/>
                </a:solidFill>
                <a:latin typeface="Zurich BT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FAC47B-3548-47D9-8846-6672A50753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90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705604" y="239190"/>
            <a:ext cx="5190653" cy="5933017"/>
          </a:xfrm>
          <a:prstGeom prst="rect">
            <a:avLst/>
          </a:prstGeom>
        </p:spPr>
        <p:txBody>
          <a:bodyPr vert="horz" lIns="91428" tIns="45715" rIns="91428" bIns="45715"/>
          <a:lstStyle>
            <a:lvl1pPr marL="0" indent="0">
              <a:buNone/>
              <a:defRPr sz="2400">
                <a:solidFill>
                  <a:srgbClr val="053C6D"/>
                </a:solidFill>
                <a:latin typeface="Mulish SemiBold" pitchFamily="2" charset="0"/>
                <a:cs typeface="Mulish SemiBold" pitchFamily="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03206" y="237071"/>
            <a:ext cx="5892800" cy="753533"/>
          </a:xfrm>
          <a:prstGeom prst="rect">
            <a:avLst/>
          </a:prstGeom>
        </p:spPr>
        <p:txBody>
          <a:bodyPr lIns="91428" tIns="45715" rIns="91428" bIns="45715"/>
          <a:lstStyle>
            <a:lvl1pPr marL="0" indent="0">
              <a:buNone/>
              <a:defRPr sz="3200" b="1">
                <a:solidFill>
                  <a:srgbClr val="97281D"/>
                </a:solidFill>
                <a:latin typeface="Mulish Extra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01216" y="1219201"/>
            <a:ext cx="5892800" cy="609600"/>
          </a:xfrm>
          <a:prstGeom prst="rect">
            <a:avLst/>
          </a:prstGeom>
        </p:spPr>
        <p:txBody>
          <a:bodyPr lIns="91428" tIns="45715" rIns="91428" bIns="45715"/>
          <a:lstStyle>
            <a:lvl1pPr marL="0" indent="0">
              <a:buNone/>
              <a:defRPr sz="2400" b="1">
                <a:solidFill>
                  <a:srgbClr val="1F497D"/>
                </a:solidFill>
                <a:latin typeface="Mulish Semi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01216" y="1828800"/>
            <a:ext cx="5893200" cy="3962400"/>
          </a:xfrm>
          <a:prstGeom prst="rect">
            <a:avLst/>
          </a:prstGeom>
        </p:spPr>
        <p:txBody>
          <a:bodyPr lIns="91428" tIns="45715" rIns="91428" bIns="45715"/>
          <a:lstStyle>
            <a:lvl1pPr>
              <a:buFont typeface="Arial" pitchFamily="34" charset="0"/>
              <a:buChar char="•"/>
              <a:defRPr sz="2400">
                <a:solidFill>
                  <a:srgbClr val="053C6C"/>
                </a:solidFill>
                <a:latin typeface="Mulish SemiBold" pitchFamily="2" charset="0"/>
              </a:defRPr>
            </a:lvl1pPr>
            <a:lvl2pPr marL="687304" indent="-342857">
              <a:buFont typeface="Arial" pitchFamily="34" charset="0"/>
              <a:buChar char="•"/>
              <a:tabLst>
                <a:tab pos="687304" algn="l"/>
              </a:tabLst>
              <a:defRPr sz="2200">
                <a:solidFill>
                  <a:srgbClr val="053C6C"/>
                </a:solidFill>
                <a:latin typeface="Mulish SemiBold" pitchFamily="2" charset="0"/>
              </a:defRPr>
            </a:lvl2pPr>
            <a:lvl3pPr>
              <a:defRPr sz="2000" baseline="0">
                <a:solidFill>
                  <a:srgbClr val="053C6C"/>
                </a:solidFill>
                <a:latin typeface="Mulish SemiBold" pitchFamily="2" charset="0"/>
              </a:defRPr>
            </a:lvl3pPr>
            <a:lvl4pPr>
              <a:defRPr sz="2400">
                <a:solidFill>
                  <a:srgbClr val="053C6C"/>
                </a:solidFill>
                <a:latin typeface="Zurich BT" pitchFamily="34" charset="0"/>
              </a:defRPr>
            </a:lvl4pPr>
            <a:lvl5pPr>
              <a:defRPr sz="2400">
                <a:solidFill>
                  <a:srgbClr val="053C6C"/>
                </a:solidFill>
                <a:latin typeface="Zurich BT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DA34D-B65E-4C47-AAF5-BFAC482C7E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212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03205" y="237071"/>
            <a:ext cx="11684000" cy="753533"/>
          </a:xfrm>
          <a:prstGeom prst="rect">
            <a:avLst/>
          </a:prstGeom>
        </p:spPr>
        <p:txBody>
          <a:bodyPr lIns="91428" tIns="45715" rIns="91428" bIns="45715"/>
          <a:lstStyle>
            <a:lvl1pPr marL="0" indent="0">
              <a:buNone/>
              <a:defRPr sz="3200" b="1">
                <a:solidFill>
                  <a:schemeClr val="accent2"/>
                </a:solidFill>
                <a:latin typeface="Mulish Extra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28"/>
          </p:nvPr>
        </p:nvSpPr>
        <p:spPr>
          <a:xfrm>
            <a:off x="5942017" y="1219205"/>
            <a:ext cx="5928782" cy="3276601"/>
          </a:xfrm>
          <a:prstGeom prst="rect">
            <a:avLst/>
          </a:prstGeom>
        </p:spPr>
        <p:txBody>
          <a:bodyPr lIns="91428" tIns="45715" rIns="91428" bIns="45715"/>
          <a:lstStyle>
            <a:lvl1pPr>
              <a:buNone/>
              <a:defRPr sz="2400">
                <a:solidFill>
                  <a:srgbClr val="053C6C"/>
                </a:solidFill>
                <a:latin typeface="Mulish SemiBold" pitchFamily="2" charset="0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9"/>
          </p:nvPr>
        </p:nvSpPr>
        <p:spPr>
          <a:xfrm>
            <a:off x="6171743" y="4572003"/>
            <a:ext cx="5713872" cy="457200"/>
          </a:xfrm>
          <a:prstGeom prst="rect">
            <a:avLst/>
          </a:prstGeom>
        </p:spPr>
        <p:txBody>
          <a:bodyPr vert="horz" lIns="91428" tIns="45715" rIns="91428" bIns="45715"/>
          <a:lstStyle>
            <a:lvl1pPr marL="0" indent="0">
              <a:buFont typeface="Arial"/>
              <a:buNone/>
              <a:defRPr sz="2000" b="1">
                <a:solidFill>
                  <a:srgbClr val="1F497D"/>
                </a:solidFill>
                <a:latin typeface="Mulish ExtraBold" pitchFamily="2" charset="0"/>
                <a:cs typeface="Mulish Extra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30"/>
          </p:nvPr>
        </p:nvSpPr>
        <p:spPr>
          <a:xfrm>
            <a:off x="6170611" y="5029204"/>
            <a:ext cx="5701800" cy="914401"/>
          </a:xfrm>
          <a:prstGeom prst="rect">
            <a:avLst/>
          </a:prstGeom>
        </p:spPr>
        <p:txBody>
          <a:bodyPr vert="horz" lIns="91428" tIns="45715" rIns="91428" bIns="45715"/>
          <a:lstStyle>
            <a:lvl1pPr marL="290477" indent="-231745">
              <a:buFont typeface="Arial"/>
              <a:buChar char="•"/>
              <a:defRPr sz="2000" b="0">
                <a:solidFill>
                  <a:srgbClr val="1F497D"/>
                </a:solidFill>
                <a:latin typeface="Mulish SemiBold" pitchFamily="2" charset="0"/>
                <a:cs typeface="Mulish Semi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01216" y="1219201"/>
            <a:ext cx="4978462" cy="609600"/>
          </a:xfrm>
          <a:prstGeom prst="rect">
            <a:avLst/>
          </a:prstGeom>
        </p:spPr>
        <p:txBody>
          <a:bodyPr lIns="91428" tIns="45715" rIns="91428" bIns="45715"/>
          <a:lstStyle>
            <a:lvl1pPr marL="0" indent="0">
              <a:buNone/>
              <a:defRPr sz="2400" b="1">
                <a:solidFill>
                  <a:srgbClr val="1F497D"/>
                </a:solidFill>
                <a:latin typeface="Mulish Extra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01215" y="1828800"/>
            <a:ext cx="4978800" cy="3962400"/>
          </a:xfrm>
          <a:prstGeom prst="rect">
            <a:avLst/>
          </a:prstGeom>
        </p:spPr>
        <p:txBody>
          <a:bodyPr lIns="91428" tIns="45715" rIns="91428" bIns="45715"/>
          <a:lstStyle>
            <a:lvl1pPr>
              <a:buFont typeface="Arial" pitchFamily="34" charset="0"/>
              <a:buChar char="•"/>
              <a:defRPr sz="2400" baseline="0">
                <a:solidFill>
                  <a:srgbClr val="053C6C"/>
                </a:solidFill>
                <a:latin typeface="Mulish SemiBold" pitchFamily="2" charset="0"/>
              </a:defRPr>
            </a:lvl1pPr>
            <a:lvl2pPr marL="687304" indent="-344444">
              <a:buFont typeface="Arial" pitchFamily="34" charset="0"/>
              <a:buChar char="•"/>
              <a:defRPr sz="2200">
                <a:solidFill>
                  <a:srgbClr val="053C6C"/>
                </a:solidFill>
                <a:latin typeface="Mulish SemiBold" pitchFamily="2" charset="0"/>
              </a:defRPr>
            </a:lvl2pPr>
            <a:lvl3pPr>
              <a:defRPr sz="2400">
                <a:solidFill>
                  <a:srgbClr val="053C6C"/>
                </a:solidFill>
                <a:latin typeface="Zurich BT" pitchFamily="34" charset="0"/>
              </a:defRPr>
            </a:lvl3pPr>
            <a:lvl4pPr>
              <a:defRPr sz="2400">
                <a:solidFill>
                  <a:srgbClr val="053C6C"/>
                </a:solidFill>
                <a:latin typeface="Zurich BT" pitchFamily="34" charset="0"/>
              </a:defRPr>
            </a:lvl4pPr>
            <a:lvl5pPr>
              <a:defRPr sz="2400">
                <a:solidFill>
                  <a:srgbClr val="053C6C"/>
                </a:solidFill>
                <a:latin typeface="Zurich BT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DA0853-B153-43BD-9BEE-7E33A14D78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77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03205" y="237071"/>
            <a:ext cx="11684000" cy="753533"/>
          </a:xfrm>
          <a:prstGeom prst="rect">
            <a:avLst/>
          </a:prstGeom>
        </p:spPr>
        <p:txBody>
          <a:bodyPr lIns="91428" tIns="45715" rIns="91428" bIns="45715"/>
          <a:lstStyle>
            <a:lvl1pPr marL="0" indent="0">
              <a:buNone/>
              <a:defRPr sz="3200" b="1">
                <a:solidFill>
                  <a:srgbClr val="841917"/>
                </a:solidFill>
                <a:latin typeface="Mulish Extra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Table Placeholder 3"/>
          <p:cNvSpPr>
            <a:spLocks noGrp="1"/>
          </p:cNvSpPr>
          <p:nvPr>
            <p:ph type="tbl" sz="quarter" idx="27"/>
          </p:nvPr>
        </p:nvSpPr>
        <p:spPr>
          <a:xfrm>
            <a:off x="6474818" y="1139354"/>
            <a:ext cx="5410800" cy="3581999"/>
          </a:xfrm>
          <a:prstGeom prst="rect">
            <a:avLst/>
          </a:prstGeom>
        </p:spPr>
        <p:txBody>
          <a:bodyPr lIns="91428" tIns="45715" rIns="91428" bIns="45715"/>
          <a:lstStyle>
            <a:lvl1pPr>
              <a:buNone/>
              <a:defRPr sz="2400" baseline="0">
                <a:solidFill>
                  <a:srgbClr val="053C6C"/>
                </a:solidFill>
                <a:latin typeface="Mulish SemiBold" pitchFamily="2" charset="0"/>
              </a:defRPr>
            </a:lvl1pPr>
          </a:lstStyle>
          <a:p>
            <a:pPr lvl="0"/>
            <a:endParaRPr lang="en-US" noProof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9"/>
          </p:nvPr>
        </p:nvSpPr>
        <p:spPr>
          <a:xfrm>
            <a:off x="227013" y="5029204"/>
            <a:ext cx="11658600" cy="914401"/>
          </a:xfrm>
          <a:prstGeom prst="rect">
            <a:avLst/>
          </a:prstGeom>
        </p:spPr>
        <p:txBody>
          <a:bodyPr lIns="91428" tIns="45715" rIns="91428" bIns="45715"/>
          <a:lstStyle>
            <a:lvl1pPr>
              <a:defRPr lang="en-US" sz="2000" kern="1200" dirty="0" smtClean="0">
                <a:solidFill>
                  <a:srgbClr val="053C6C"/>
                </a:solidFill>
                <a:latin typeface="Mulish SemiBold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01216" y="1143005"/>
            <a:ext cx="5359800" cy="3581399"/>
          </a:xfrm>
          <a:prstGeom prst="rect">
            <a:avLst/>
          </a:prstGeom>
        </p:spPr>
        <p:txBody>
          <a:bodyPr lIns="91428" tIns="45715" rIns="91428" bIns="45715"/>
          <a:lstStyle>
            <a:lvl1pPr>
              <a:buFont typeface="Arial" pitchFamily="34" charset="0"/>
              <a:buChar char="•"/>
              <a:defRPr sz="2400">
                <a:solidFill>
                  <a:srgbClr val="053C6C"/>
                </a:solidFill>
                <a:latin typeface="Mulish SemiBold" pitchFamily="2" charset="0"/>
              </a:defRPr>
            </a:lvl1pPr>
            <a:lvl2pPr marL="687304" indent="-344444">
              <a:buFont typeface="Arial" pitchFamily="34" charset="0"/>
              <a:buChar char="•"/>
              <a:defRPr sz="2200">
                <a:solidFill>
                  <a:srgbClr val="053C6C"/>
                </a:solidFill>
                <a:latin typeface="Mulish SemiBold" pitchFamily="2" charset="0"/>
              </a:defRPr>
            </a:lvl2pPr>
            <a:lvl3pPr>
              <a:defRPr sz="2400">
                <a:solidFill>
                  <a:srgbClr val="053C6C"/>
                </a:solidFill>
                <a:latin typeface="Zurich BT" pitchFamily="34" charset="0"/>
              </a:defRPr>
            </a:lvl3pPr>
            <a:lvl4pPr>
              <a:defRPr sz="2400">
                <a:solidFill>
                  <a:srgbClr val="053C6C"/>
                </a:solidFill>
                <a:latin typeface="Zurich BT" pitchFamily="34" charset="0"/>
              </a:defRPr>
            </a:lvl4pPr>
            <a:lvl5pPr>
              <a:defRPr sz="2400">
                <a:solidFill>
                  <a:srgbClr val="053C6C"/>
                </a:solidFill>
                <a:latin typeface="Zurich BT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931903-947E-4D5D-998F-923A732117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4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Smart 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03205" y="237071"/>
            <a:ext cx="11684000" cy="753533"/>
          </a:xfrm>
          <a:prstGeom prst="rect">
            <a:avLst/>
          </a:prstGeom>
        </p:spPr>
        <p:txBody>
          <a:bodyPr lIns="91428" tIns="45715" rIns="91428" bIns="45715"/>
          <a:lstStyle>
            <a:lvl1pPr marL="0" indent="0">
              <a:buNone/>
              <a:defRPr sz="3200" b="1">
                <a:solidFill>
                  <a:srgbClr val="841917"/>
                </a:solidFill>
                <a:latin typeface="Mulish Extra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SmartArt Placeholder 12"/>
          <p:cNvSpPr>
            <a:spLocks noGrp="1"/>
          </p:cNvSpPr>
          <p:nvPr>
            <p:ph type="dgm" sz="quarter" idx="29"/>
          </p:nvPr>
        </p:nvSpPr>
        <p:spPr>
          <a:xfrm>
            <a:off x="6474818" y="1143005"/>
            <a:ext cx="5410800" cy="3581399"/>
          </a:xfrm>
          <a:prstGeom prst="rect">
            <a:avLst/>
          </a:prstGeom>
        </p:spPr>
        <p:txBody>
          <a:bodyPr lIns="91428" tIns="45715" rIns="91428" bIns="45715"/>
          <a:lstStyle>
            <a:lvl1pPr>
              <a:buNone/>
              <a:defRPr sz="2400">
                <a:solidFill>
                  <a:srgbClr val="053C6C"/>
                </a:solidFill>
                <a:latin typeface="Mulish SemiBold" pitchFamily="2" charset="0"/>
              </a:defRPr>
            </a:lvl1pPr>
          </a:lstStyle>
          <a:p>
            <a:pPr lvl="0"/>
            <a:r>
              <a:rPr lang="en-US" noProof="0" smtClean="0"/>
              <a:t>Click icon to add SmartArt graphic</a:t>
            </a:r>
            <a:endParaRPr lang="en-US" noProof="0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30"/>
          </p:nvPr>
        </p:nvSpPr>
        <p:spPr>
          <a:xfrm>
            <a:off x="227013" y="5029204"/>
            <a:ext cx="11658600" cy="914401"/>
          </a:xfrm>
          <a:prstGeom prst="rect">
            <a:avLst/>
          </a:prstGeom>
        </p:spPr>
        <p:txBody>
          <a:bodyPr lIns="91428" tIns="45715" rIns="91428" bIns="45715"/>
          <a:lstStyle>
            <a:lvl1pPr>
              <a:defRPr lang="en-US" sz="2000" kern="1200" dirty="0" smtClean="0">
                <a:solidFill>
                  <a:srgbClr val="053C6C"/>
                </a:solidFill>
                <a:latin typeface="Mulish SemiBold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01216" y="1143005"/>
            <a:ext cx="5359800" cy="3581399"/>
          </a:xfrm>
          <a:prstGeom prst="rect">
            <a:avLst/>
          </a:prstGeom>
        </p:spPr>
        <p:txBody>
          <a:bodyPr lIns="91428" tIns="45715" rIns="91428" bIns="45715"/>
          <a:lstStyle>
            <a:lvl1pPr>
              <a:buFont typeface="Arial" pitchFamily="34" charset="0"/>
              <a:buChar char="•"/>
              <a:defRPr sz="2400">
                <a:solidFill>
                  <a:srgbClr val="053C6C"/>
                </a:solidFill>
                <a:latin typeface="Mulish SemiBold" pitchFamily="2" charset="0"/>
              </a:defRPr>
            </a:lvl1pPr>
            <a:lvl2pPr marL="687304" indent="-344444">
              <a:buFont typeface="Arial" pitchFamily="34" charset="0"/>
              <a:buChar char="•"/>
              <a:defRPr sz="2200">
                <a:solidFill>
                  <a:srgbClr val="053C6C"/>
                </a:solidFill>
                <a:latin typeface="Mulish SemiBold" pitchFamily="2" charset="0"/>
              </a:defRPr>
            </a:lvl2pPr>
            <a:lvl3pPr>
              <a:defRPr sz="2400">
                <a:solidFill>
                  <a:srgbClr val="053C6C"/>
                </a:solidFill>
                <a:latin typeface="Zurich BT" pitchFamily="34" charset="0"/>
              </a:defRPr>
            </a:lvl3pPr>
            <a:lvl4pPr>
              <a:defRPr sz="2400">
                <a:solidFill>
                  <a:srgbClr val="053C6C"/>
                </a:solidFill>
                <a:latin typeface="Zurich BT" pitchFamily="34" charset="0"/>
              </a:defRPr>
            </a:lvl4pPr>
            <a:lvl5pPr>
              <a:defRPr sz="2400">
                <a:solidFill>
                  <a:srgbClr val="053C6C"/>
                </a:solidFill>
                <a:latin typeface="Zurich BT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EE008-7C61-4BC2-A100-DDD304856FE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73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03205" y="237071"/>
            <a:ext cx="11684000" cy="753533"/>
          </a:xfrm>
          <a:prstGeom prst="rect">
            <a:avLst/>
          </a:prstGeom>
        </p:spPr>
        <p:txBody>
          <a:bodyPr lIns="91428" tIns="45715" rIns="91428" bIns="45715"/>
          <a:lstStyle>
            <a:lvl1pPr marL="0" indent="0">
              <a:buNone/>
              <a:defRPr sz="3200" b="1">
                <a:solidFill>
                  <a:srgbClr val="841917"/>
                </a:solidFill>
                <a:latin typeface="Mulish Extra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227016" y="1092201"/>
            <a:ext cx="4673600" cy="660400"/>
          </a:xfrm>
          <a:prstGeom prst="rect">
            <a:avLst/>
          </a:prstGeom>
        </p:spPr>
        <p:txBody>
          <a:bodyPr lIns="91428" tIns="45715" rIns="91428" bIns="45715"/>
          <a:lstStyle>
            <a:lvl1pPr marL="0" indent="0">
              <a:buNone/>
              <a:defRPr sz="2400" b="1">
                <a:solidFill>
                  <a:srgbClr val="053C6C"/>
                </a:solidFill>
                <a:latin typeface="Mulish ExtraBold" pitchFamily="2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Chart Placeholder 5"/>
          <p:cNvSpPr>
            <a:spLocks noGrp="1"/>
          </p:cNvSpPr>
          <p:nvPr>
            <p:ph type="chart" sz="quarter" idx="16"/>
          </p:nvPr>
        </p:nvSpPr>
        <p:spPr>
          <a:xfrm>
            <a:off x="209023" y="2110317"/>
            <a:ext cx="11676590" cy="3376083"/>
          </a:xfrm>
          <a:prstGeom prst="rect">
            <a:avLst/>
          </a:prstGeom>
        </p:spPr>
        <p:txBody>
          <a:bodyPr lIns="91428" tIns="45715" rIns="91428" bIns="45715"/>
          <a:lstStyle>
            <a:lvl1pPr>
              <a:buNone/>
              <a:defRPr sz="2400">
                <a:solidFill>
                  <a:srgbClr val="053C6C"/>
                </a:solidFill>
                <a:latin typeface="Mulish SemiBold" pitchFamily="2" charset="0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D94DA0-FBEA-45A6-A1B3-E325B4DCDAD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452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25" y="0"/>
            <a:ext cx="12231688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973" y="685800"/>
            <a:ext cx="2282549" cy="1066800"/>
          </a:xfrm>
          <a:prstGeom prst="rect">
            <a:avLst/>
          </a:prstGeom>
        </p:spPr>
      </p:pic>
      <p:sp>
        <p:nvSpPr>
          <p:cNvPr id="3" name="expertsource_Lsetting"/>
          <p:cNvSpPr txBox="1"/>
          <p:nvPr userDrawn="1"/>
        </p:nvSpPr>
        <p:spPr>
          <a:xfrm>
            <a:off x="304800" y="127000"/>
            <a:ext cx="758541" cy="2616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IN" sz="1100" smtClean="0">
                <a:solidFill>
                  <a:srgbClr val="1AA5FF"/>
                </a:solidFill>
                <a:latin typeface="Calibri" panose="020F0502020204030204" pitchFamily="34" charset="0"/>
              </a:rPr>
              <a:t>INTERNAL</a:t>
            </a:r>
            <a:endParaRPr lang="en-IN" sz="1100">
              <a:solidFill>
                <a:srgbClr val="1AA5FF"/>
              </a:solidFill>
              <a:latin typeface="Calibri" panose="020F0502020204030204" pitchFamily="34" charset="0"/>
            </a:endParaRPr>
          </a:p>
        </p:txBody>
      </p:sp>
      <p:sp>
        <p:nvSpPr>
          <p:cNvPr id="4" name="expertsource_Lsetting_footer"/>
          <p:cNvSpPr txBox="1"/>
          <p:nvPr userDrawn="1"/>
        </p:nvSpPr>
        <p:spPr>
          <a:xfrm>
            <a:off x="304800" y="6350000"/>
            <a:ext cx="758541" cy="2616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IN" sz="1100" smtClean="0">
                <a:solidFill>
                  <a:srgbClr val="1AA5FF"/>
                </a:solidFill>
                <a:latin typeface="Calibri" panose="020F0502020204030204" pitchFamily="34" charset="0"/>
              </a:rPr>
              <a:t>INTERNAL</a:t>
            </a:r>
            <a:endParaRPr lang="en-IN" sz="1100">
              <a:solidFill>
                <a:srgbClr val="1AA5FF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2813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2813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2pPr>
      <a:lvl3pPr algn="ctr" defTabSz="912813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3pPr>
      <a:lvl4pPr algn="ctr" defTabSz="912813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4pPr>
      <a:lvl5pPr algn="ctr" defTabSz="912813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5pPr>
      <a:lvl6pPr marL="457200" algn="ctr" defTabSz="912813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6pPr>
      <a:lvl7pPr marL="914400" algn="ctr" defTabSz="912813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7pPr>
      <a:lvl8pPr marL="1371600" algn="ctr" defTabSz="912813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8pPr>
      <a:lvl9pPr marL="1828800" algn="ctr" defTabSz="912813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9pPr>
    </p:titleStyle>
    <p:bodyStyle>
      <a:lvl1pPr marL="341313" indent="-341313" algn="l" defTabSz="9128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9128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7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28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2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1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5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8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2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3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4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2pPr>
      <a:lvl3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3pPr>
      <a:lvl4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4pPr>
      <a:lvl5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5pPr>
      <a:lvl6pPr marL="4572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6pPr>
      <a:lvl7pPr marL="9144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7pPr>
      <a:lvl8pPr marL="13716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8pPr>
      <a:lvl9pPr marL="18288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9pPr>
    </p:titleStyle>
    <p:bodyStyle>
      <a:lvl1pPr marL="227013" indent="-227013" algn="l" defTabSz="9128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7" indent="-228572" algn="l" defTabSz="9142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28" indent="-228572" algn="l" defTabSz="9142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2" indent="-228572" algn="l" defTabSz="9142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2" algn="l" defTabSz="9142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1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5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8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2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3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4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214438" y="6423025"/>
            <a:ext cx="3860800" cy="365125"/>
          </a:xfrm>
          <a:prstGeom prst="rect">
            <a:avLst/>
          </a:prstGeom>
        </p:spPr>
        <p:txBody>
          <a:bodyPr vert="horz" lIns="91427" tIns="45713" rIns="91427" bIns="45713" rtlCol="0" anchor="t"/>
          <a:lstStyle>
            <a:lvl1pPr algn="l" defTabSz="1218988" eaLnBrk="1" fontAlgn="auto" hangingPunct="1"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rgbClr val="1F497D"/>
                </a:solidFill>
                <a:latin typeface="Mulish SemiBol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1199813" y="6415088"/>
            <a:ext cx="609600" cy="366712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lvl1pPr algn="r" defTabSz="914285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1F497D"/>
                </a:solidFill>
                <a:latin typeface="Mulish Light" pitchFamily="2" charset="0"/>
              </a:defRPr>
            </a:lvl1pPr>
          </a:lstStyle>
          <a:p>
            <a:pPr>
              <a:defRPr/>
            </a:pPr>
            <a:fld id="{E0811C56-07C0-4528-8871-D6D7833EF6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05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5943600"/>
            <a:ext cx="7191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2813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2pPr>
      <a:lvl3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3pPr>
      <a:lvl4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4pPr>
      <a:lvl5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5pPr>
      <a:lvl6pPr marL="4572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6pPr>
      <a:lvl7pPr marL="9144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7pPr>
      <a:lvl8pPr marL="13716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8pPr>
      <a:lvl9pPr marL="18288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9pPr>
    </p:titleStyle>
    <p:bodyStyle>
      <a:lvl1pPr marL="341313" indent="-3413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7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28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2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1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5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8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2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3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4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5943600"/>
            <a:ext cx="7191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214438" y="6423025"/>
            <a:ext cx="3860800" cy="365125"/>
          </a:xfrm>
          <a:prstGeom prst="rect">
            <a:avLst/>
          </a:prstGeom>
        </p:spPr>
        <p:txBody>
          <a:bodyPr vert="horz" lIns="91427" tIns="45713" rIns="91427" bIns="45713" rtlCol="0" anchor="t"/>
          <a:lstStyle>
            <a:lvl1pPr algn="l" defTabSz="1218988" eaLnBrk="1" fontAlgn="auto" hangingPunct="1"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rgbClr val="1F497D"/>
                </a:solidFill>
                <a:latin typeface="Mulish SemiBol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1199813" y="6415088"/>
            <a:ext cx="609600" cy="366712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lvl1pPr algn="r" defTabSz="914285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1F497D"/>
                </a:solidFill>
                <a:latin typeface="Mulish Light" pitchFamily="2" charset="0"/>
              </a:defRPr>
            </a:lvl1pPr>
          </a:lstStyle>
          <a:p>
            <a:pPr>
              <a:defRPr/>
            </a:pPr>
            <a:fld id="{FD6CBD4C-3FE7-4C2F-A270-37D9194BF2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2813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2pPr>
      <a:lvl3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3pPr>
      <a:lvl4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4pPr>
      <a:lvl5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5pPr>
      <a:lvl6pPr marL="4572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6pPr>
      <a:lvl7pPr marL="9144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7pPr>
      <a:lvl8pPr marL="13716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8pPr>
      <a:lvl9pPr marL="18288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9pPr>
    </p:titleStyle>
    <p:bodyStyle>
      <a:lvl1pPr marL="341313" indent="-3413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7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28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2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1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5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8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2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3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4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5943600"/>
            <a:ext cx="7191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214438" y="6423025"/>
            <a:ext cx="3860800" cy="365125"/>
          </a:xfrm>
          <a:prstGeom prst="rect">
            <a:avLst/>
          </a:prstGeom>
        </p:spPr>
        <p:txBody>
          <a:bodyPr vert="horz" lIns="91427" tIns="45713" rIns="91427" bIns="45713" rtlCol="0" anchor="t"/>
          <a:lstStyle>
            <a:lvl1pPr algn="l" defTabSz="1218988" eaLnBrk="1" fontAlgn="auto" hangingPunct="1"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rgbClr val="1F497D"/>
                </a:solidFill>
                <a:latin typeface="Mulish SemiBol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1199813" y="6415088"/>
            <a:ext cx="609600" cy="366712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lvl1pPr algn="r" defTabSz="914285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1F497D"/>
                </a:solidFill>
                <a:latin typeface="Mulish Light" pitchFamily="2" charset="0"/>
              </a:defRPr>
            </a:lvl1pPr>
          </a:lstStyle>
          <a:p>
            <a:pPr>
              <a:defRPr/>
            </a:pPr>
            <a:fld id="{30DA712D-C33F-46C9-AEAF-050718FBC9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455613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56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2pPr>
      <a:lvl3pPr algn="ctr" defTabSz="4556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3pPr>
      <a:lvl4pPr algn="ctr" defTabSz="4556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4pPr>
      <a:lvl5pPr algn="ctr" defTabSz="4556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5pPr>
      <a:lvl6pPr marL="457200" algn="ctr" defTabSz="4556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6pPr>
      <a:lvl7pPr marL="914400" algn="ctr" defTabSz="4556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7pPr>
      <a:lvl8pPr marL="1371600" algn="ctr" defTabSz="4556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8pPr>
      <a:lvl9pPr marL="1828800" algn="ctr" defTabSz="4556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9pPr>
    </p:titleStyle>
    <p:bodyStyle>
      <a:lvl1pPr marL="341313" indent="-341313" algn="l" defTabSz="4556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4556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4556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4556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4556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7" indent="-228572" algn="l" defTabSz="45714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28" indent="-228572" algn="l" defTabSz="45714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2" indent="-228572" algn="l" defTabSz="45714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2" algn="l" defTabSz="45714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1" algn="l" defTabSz="4571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5" algn="l" defTabSz="4571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8" algn="l" defTabSz="4571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2" algn="l" defTabSz="4571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3" algn="l" defTabSz="4571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4571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4571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4" algn="l" defTabSz="4571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5943600"/>
            <a:ext cx="7191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214438" y="6423025"/>
            <a:ext cx="3860800" cy="365125"/>
          </a:xfrm>
          <a:prstGeom prst="rect">
            <a:avLst/>
          </a:prstGeom>
        </p:spPr>
        <p:txBody>
          <a:bodyPr vert="horz" lIns="91427" tIns="45713" rIns="91427" bIns="45713" rtlCol="0" anchor="t"/>
          <a:lstStyle>
            <a:lvl1pPr algn="l" defTabSz="1218988" eaLnBrk="1" fontAlgn="auto" hangingPunct="1"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rgbClr val="1F497D"/>
                </a:solidFill>
                <a:latin typeface="Mulish SemiBol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1199813" y="6415088"/>
            <a:ext cx="609600" cy="366712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lvl1pPr algn="r" defTabSz="914285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1F497D"/>
                </a:solidFill>
                <a:latin typeface="Mulish Light" pitchFamily="2" charset="0"/>
              </a:defRPr>
            </a:lvl1pPr>
          </a:lstStyle>
          <a:p>
            <a:pPr>
              <a:defRPr/>
            </a:pPr>
            <a:fld id="{3AA994DF-5AE5-4AAA-8EE2-035C2518CA1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2813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2pPr>
      <a:lvl3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3pPr>
      <a:lvl4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4pPr>
      <a:lvl5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5pPr>
      <a:lvl6pPr marL="4572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6pPr>
      <a:lvl7pPr marL="9144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7pPr>
      <a:lvl8pPr marL="13716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8pPr>
      <a:lvl9pPr marL="18288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9pPr>
    </p:titleStyle>
    <p:bodyStyle>
      <a:lvl1pPr marL="341313" indent="-3413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7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28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2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1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5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8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2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3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4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5943600"/>
            <a:ext cx="7191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214438" y="6423025"/>
            <a:ext cx="3860800" cy="365125"/>
          </a:xfrm>
          <a:prstGeom prst="rect">
            <a:avLst/>
          </a:prstGeom>
        </p:spPr>
        <p:txBody>
          <a:bodyPr vert="horz" lIns="91427" tIns="45713" rIns="91427" bIns="45713" rtlCol="0" anchor="t"/>
          <a:lstStyle>
            <a:lvl1pPr algn="l" defTabSz="1218988" eaLnBrk="1" fontAlgn="auto" hangingPunct="1">
              <a:spcBef>
                <a:spcPts val="0"/>
              </a:spcBef>
              <a:spcAft>
                <a:spcPts val="0"/>
              </a:spcAft>
              <a:defRPr sz="1600" dirty="0">
                <a:solidFill>
                  <a:srgbClr val="1F497D"/>
                </a:solidFill>
                <a:latin typeface="Mulish SemiBold" pitchFamily="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1199813" y="6415088"/>
            <a:ext cx="609600" cy="366712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lvl1pPr algn="r" defTabSz="914285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1F497D"/>
                </a:solidFill>
                <a:latin typeface="Mulish Light" pitchFamily="2" charset="0"/>
              </a:defRPr>
            </a:lvl1pPr>
          </a:lstStyle>
          <a:p>
            <a:pPr>
              <a:defRPr/>
            </a:pPr>
            <a:fld id="{00EBA991-3CE4-427E-9B11-FF240BFCF8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2813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2pPr>
      <a:lvl3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3pPr>
      <a:lvl4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4pPr>
      <a:lvl5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5pPr>
      <a:lvl6pPr marL="4572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6pPr>
      <a:lvl7pPr marL="9144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7pPr>
      <a:lvl8pPr marL="13716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8pPr>
      <a:lvl9pPr marL="18288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9pPr>
    </p:titleStyle>
    <p:bodyStyle>
      <a:lvl1pPr marL="341313" indent="-3413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7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28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2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1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5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8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2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3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4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5943600"/>
            <a:ext cx="7191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1214438" y="6423025"/>
            <a:ext cx="3860800" cy="365125"/>
          </a:xfrm>
          <a:prstGeom prst="rect">
            <a:avLst/>
          </a:prstGeom>
        </p:spPr>
        <p:txBody>
          <a:bodyPr vert="horz" lIns="91427" tIns="45713" rIns="91427" bIns="45713" rtlCol="0" anchor="t"/>
          <a:lstStyle>
            <a:lvl1pPr algn="l" defTabSz="1218988" eaLnBrk="1" fontAlgn="auto" hangingPunct="1"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rgbClr val="1F497D"/>
                </a:solidFill>
                <a:latin typeface="Mulish SemiBol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1199813" y="6415088"/>
            <a:ext cx="609600" cy="366712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lvl1pPr algn="r" defTabSz="914285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1F497D"/>
                </a:solidFill>
                <a:latin typeface="Mulish Light" pitchFamily="2" charset="0"/>
              </a:defRPr>
            </a:lvl1pPr>
          </a:lstStyle>
          <a:p>
            <a:pPr>
              <a:defRPr/>
            </a:pPr>
            <a:fld id="{1881C8AC-E27D-485E-A55A-3E54E17E5FD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2813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2pPr>
      <a:lvl3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3pPr>
      <a:lvl4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4pPr>
      <a:lvl5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5pPr>
      <a:lvl6pPr marL="4572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6pPr>
      <a:lvl7pPr marL="9144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7pPr>
      <a:lvl8pPr marL="13716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8pPr>
      <a:lvl9pPr marL="18288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Zurich BT" panose="020B0603020202030204" pitchFamily="34" charset="0"/>
        </a:defRPr>
      </a:lvl9pPr>
    </p:titleStyle>
    <p:bodyStyle>
      <a:lvl1pPr marL="341313" indent="-3413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7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28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2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2" algn="l" defTabSz="91428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1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5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8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2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3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4" algn="l" defTabSz="91428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4582244" y="2852936"/>
            <a:ext cx="7488832" cy="15121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600" dirty="0" smtClean="0"/>
              <a:t> </a:t>
            </a:r>
            <a:r>
              <a:rPr lang="en-US" sz="3600" dirty="0"/>
              <a:t>Access Control Monitoring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&amp; </a:t>
            </a:r>
            <a:r>
              <a:rPr lang="en-US" sz="3600" dirty="0"/>
              <a:t>Review </a:t>
            </a:r>
            <a:endParaRPr lang="en-US" altLang="en-US" sz="3600" dirty="0" smtClean="0"/>
          </a:p>
        </p:txBody>
      </p:sp>
      <p:sp>
        <p:nvSpPr>
          <p:cNvPr id="14339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931148" y="2276872"/>
            <a:ext cx="3331616" cy="50405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Problem Statement 7</a:t>
            </a:r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14340" name="Text Placeholder 3"/>
          <p:cNvSpPr>
            <a:spLocks noGrp="1"/>
          </p:cNvSpPr>
          <p:nvPr>
            <p:ph type="body" sz="quarter" idx="12"/>
          </p:nvPr>
        </p:nvSpPr>
        <p:spPr bwMode="auto">
          <a:xfrm>
            <a:off x="4831879" y="4221088"/>
            <a:ext cx="3350765" cy="230425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Project Handled By:- </a:t>
            </a:r>
          </a:p>
          <a:p>
            <a:pPr marL="457200" indent="-457200">
              <a:buAutoNum type="arabicPeriod"/>
            </a:pPr>
            <a:r>
              <a:rPr lang="en-US" altLang="en-US" dirty="0" smtClean="0"/>
              <a:t>Dhruv Dixit</a:t>
            </a:r>
          </a:p>
          <a:p>
            <a:pPr marL="457200" indent="-457200">
              <a:buAutoNum type="arabicPeriod"/>
            </a:pPr>
            <a:r>
              <a:rPr lang="en-US" altLang="en-US" dirty="0" smtClean="0"/>
              <a:t>Sneha KJ</a:t>
            </a:r>
          </a:p>
          <a:p>
            <a:pPr marL="457200" indent="-457200">
              <a:buAutoNum type="arabicPeriod"/>
            </a:pPr>
            <a:r>
              <a:rPr lang="en-US" altLang="en-US" dirty="0" err="1" smtClean="0"/>
              <a:t>Sushank</a:t>
            </a:r>
            <a:r>
              <a:rPr lang="en-US" altLang="en-US" dirty="0" smtClean="0"/>
              <a:t> Yadav</a:t>
            </a:r>
          </a:p>
          <a:p>
            <a:pPr marL="457200" indent="-457200">
              <a:buAutoNum type="arabicPeriod"/>
            </a:pPr>
            <a:r>
              <a:rPr lang="en-US" altLang="en-US" dirty="0" err="1" smtClean="0"/>
              <a:t>Priyesh</a:t>
            </a:r>
            <a:r>
              <a:rPr lang="en-US" altLang="en-US" dirty="0" smtClean="0"/>
              <a:t> Shetty</a:t>
            </a:r>
          </a:p>
          <a:p>
            <a:pPr marL="457200" indent="-457200">
              <a:buAutoNum type="arabicPeriod"/>
            </a:pPr>
            <a:r>
              <a:rPr lang="en-US" altLang="en-US" dirty="0" smtClean="0"/>
              <a:t>Shaikh Juneid</a:t>
            </a:r>
          </a:p>
          <a:p>
            <a:endParaRPr lang="en-US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r"/>
      </p:transition>
    </mc:Choice>
    <mc:Fallback>
      <p:transition spd="slow">
        <p:push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solidFill>
            <a:schemeClr val="bg1"/>
          </a:solidFill>
        </p:spPr>
      </p:pic>
      <p:sp>
        <p:nvSpPr>
          <p:cNvPr id="15362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117748" y="236538"/>
            <a:ext cx="11769452" cy="754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u="sng" dirty="0" smtClean="0"/>
              <a:t>Access </a:t>
            </a:r>
            <a:r>
              <a:rPr lang="en-US" u="sng" dirty="0"/>
              <a:t>Control Monitoring </a:t>
            </a:r>
            <a:r>
              <a:rPr lang="en-US" u="sng" dirty="0" smtClean="0"/>
              <a:t>&amp; </a:t>
            </a:r>
            <a:r>
              <a:rPr lang="en-US" u="sng" dirty="0"/>
              <a:t>Review </a:t>
            </a:r>
            <a:endParaRPr lang="en-US" alt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01613" y="1219200"/>
            <a:ext cx="5816600" cy="4267200"/>
          </a:xfrm>
        </p:spPr>
        <p:txBody>
          <a:bodyPr/>
          <a:lstStyle/>
          <a:p>
            <a:pPr marL="357141" indent="-357141" defTabSz="914285" fontAlgn="auto">
              <a:spcAft>
                <a:spcPts val="0"/>
              </a:spcAft>
              <a:defRPr/>
            </a:pPr>
            <a:endParaRPr lang="en-US" dirty="0">
              <a:solidFill>
                <a:schemeClr val="tx2"/>
              </a:solidFill>
            </a:endParaRPr>
          </a:p>
          <a:p>
            <a:pPr marL="0" indent="0" defTabSz="914285" fontAlgn="auto">
              <a:spcAft>
                <a:spcPts val="0"/>
              </a:spcAft>
              <a:buFont typeface="Arial"/>
              <a:buNone/>
              <a:defRPr/>
            </a:pP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-1970484" y="980728"/>
            <a:ext cx="13033448" cy="46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5" rIns="91428" bIns="45715" numCol="1" anchor="t" anchorCtr="0" compatLnSpc="1">
            <a:prstTxWarp prst="textNoShape">
              <a:avLst/>
            </a:prstTxWarp>
          </a:bodyPr>
          <a:lstStyle>
            <a:lvl1pPr marL="0" indent="0" algn="l" defTabSz="9128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Mulish ExtraBold" pitchFamily="2" charset="0"/>
                <a:ea typeface="+mn-ea"/>
                <a:cs typeface="+mn-cs"/>
              </a:defRPr>
            </a:lvl1pPr>
            <a:lvl2pPr marL="684213" indent="-227013" algn="l" defTabSz="912813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1413" indent="-227013" algn="l" defTabSz="912813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8613" indent="-227013" algn="l" defTabSz="912813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13" indent="-227013" algn="l" defTabSz="912813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87" indent="-228572" algn="l" defTabSz="91428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28" indent="-228572" algn="l" defTabSz="91428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2" indent="-228572" algn="l" defTabSz="91428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5" indent="-228572" algn="l" defTabSz="91428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u="sng" dirty="0" smtClean="0"/>
              <a:t>Executive </a:t>
            </a:r>
            <a:r>
              <a:rPr lang="en-US" sz="2800" u="sng" dirty="0" smtClean="0"/>
              <a:t>Context -  Why we need This System</a:t>
            </a:r>
            <a:endParaRPr lang="en-US" altLang="en-US" u="sng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261764" y="1700808"/>
            <a:ext cx="6840760" cy="3785592"/>
          </a:xfrm>
          <a:prstGeom prst="rect">
            <a:avLst/>
          </a:prstGeom>
        </p:spPr>
        <p:txBody>
          <a:bodyPr lIns="91428" tIns="45715" rIns="91428" bIns="45715"/>
          <a:lstStyle>
            <a:lvl1pPr marL="342857" indent="-342857" algn="l" defTabSz="912813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/>
              <a:buChar char="•"/>
              <a:defRPr sz="2400" b="1" kern="1200">
                <a:solidFill>
                  <a:schemeClr val="accent3"/>
                </a:solidFill>
                <a:latin typeface="Mulish ExtraBold" pitchFamily="2" charset="0"/>
                <a:ea typeface="+mn-ea"/>
                <a:cs typeface="+mn-cs"/>
              </a:defRPr>
            </a:lvl1pPr>
            <a:lvl2pPr marL="457144" indent="0" algn="l" defTabSz="912813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1413" indent="-227013" algn="l" defTabSz="912813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8613" indent="-227013" algn="l" defTabSz="912813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13" indent="-227013" algn="l" defTabSz="912813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87" indent="-228572" algn="l" defTabSz="91428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28" indent="-228572" algn="l" defTabSz="91428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72" indent="-228572" algn="l" defTabSz="91428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15" indent="-228572" algn="l" defTabSz="91428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41" indent="-357141" defTabSz="914285" eaLnBrk="1" fontAlgn="auto" hangingPunct="1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/>
                </a:solidFill>
              </a:rPr>
              <a:t>ICICI </a:t>
            </a:r>
            <a:r>
              <a:rPr lang="en-US" sz="2000" dirty="0">
                <a:solidFill>
                  <a:schemeClr val="tx2"/>
                </a:solidFill>
              </a:rPr>
              <a:t>AMC must ensure secure and compliant access to business – critical applications</a:t>
            </a:r>
            <a:r>
              <a:rPr lang="en-US" sz="2000" dirty="0" smtClean="0">
                <a:solidFill>
                  <a:schemeClr val="tx2"/>
                </a:solidFill>
              </a:rPr>
              <a:t>.</a:t>
            </a:r>
          </a:p>
          <a:p>
            <a:pPr marL="357141" indent="-357141" defTabSz="914285" eaLnBrk="1" fontAlgn="auto" hangingPunct="1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/>
                </a:solidFill>
              </a:rPr>
              <a:t>Currently quarterly access reviews are manual, slow, lengthy and error prone.</a:t>
            </a:r>
          </a:p>
          <a:p>
            <a:pPr marL="357141" indent="-357141" defTabSz="914285" eaLnBrk="1" fontAlgn="auto" hangingPunct="1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/>
                </a:solidFill>
              </a:rPr>
              <a:t>Lack of centralized visibility leads to stale or unauthorized access risks.</a:t>
            </a:r>
          </a:p>
          <a:p>
            <a:pPr marL="357141" indent="-357141" defTabSz="914285" eaLnBrk="1" fontAlgn="auto" hangingPunct="1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/>
                </a:solidFill>
              </a:rPr>
              <a:t>Regulatory bodies demand full audit traceability &amp; timely certification of user access every quarter.</a:t>
            </a:r>
          </a:p>
          <a:p>
            <a:pPr marL="357141" indent="-357141" defTabSz="914285" eaLnBrk="1" fontAlgn="auto" hangingPunct="1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/>
                </a:solidFill>
              </a:rPr>
              <a:t>ICICI AMC must ensure secure and compliant access to business – critical applications.</a:t>
            </a:r>
            <a:endParaRPr lang="en-US" dirty="0" smtClean="0">
              <a:solidFill>
                <a:schemeClr val="tx2"/>
              </a:solidFill>
            </a:endParaRPr>
          </a:p>
          <a:p>
            <a:pPr marL="0" indent="0" defTabSz="914285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620" y="4005064"/>
            <a:ext cx="3384376" cy="25202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3515568" y="236538"/>
            <a:ext cx="5531172" cy="754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dirty="0" smtClean="0"/>
              <a:t>Current Challenges in ACM</a:t>
            </a:r>
          </a:p>
          <a:p>
            <a:pPr algn="ctr"/>
            <a:endParaRPr lang="en-US" alt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01613" y="1219200"/>
            <a:ext cx="6684887" cy="4226024"/>
          </a:xfrm>
        </p:spPr>
        <p:txBody>
          <a:bodyPr/>
          <a:lstStyle/>
          <a:p>
            <a:pPr marL="357141" indent="-357141" defTabSz="914285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/>
                </a:solidFill>
              </a:rPr>
              <a:t>Quarterly access reviews are manual -&gt; time consuming &amp; inconsistent.</a:t>
            </a:r>
          </a:p>
          <a:p>
            <a:pPr marL="357141" indent="-357141" defTabSz="914285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/>
                </a:solidFill>
              </a:rPr>
              <a:t>Managers &amp; Business Owners lack centralized visibility of user access across applications</a:t>
            </a:r>
          </a:p>
          <a:p>
            <a:pPr marL="357141" indent="-357141" defTabSz="914285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/>
                </a:solidFill>
              </a:rPr>
              <a:t>Difficulty in tracking who approved what and when</a:t>
            </a:r>
          </a:p>
          <a:p>
            <a:pPr marL="357141" indent="-357141" defTabSz="914285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/>
                </a:solidFill>
              </a:rPr>
              <a:t>High reliance on Emails, Excel sheets, and follow ups.</a:t>
            </a:r>
          </a:p>
          <a:p>
            <a:pPr marL="357141" indent="-357141" defTabSz="914285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/>
                </a:solidFill>
              </a:rPr>
              <a:t>Delayed review cycles and Limited Audit trail.</a:t>
            </a:r>
            <a:endParaRPr lang="en-US" dirty="0">
              <a:solidFill>
                <a:schemeClr val="tx2"/>
              </a:solidFill>
            </a:endParaRPr>
          </a:p>
          <a:p>
            <a:pPr marL="0" indent="0" defTabSz="914285" fontAlgn="auto">
              <a:spcAft>
                <a:spcPts val="0"/>
              </a:spcAft>
              <a:buFont typeface="Arial"/>
              <a:buNone/>
              <a:defRPr/>
            </a:pPr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" r="1871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Placeholder 1"/>
          <p:cNvSpPr>
            <a:spLocks noGrp="1"/>
          </p:cNvSpPr>
          <p:nvPr>
            <p:ph type="body" sz="quarter" idx="12"/>
          </p:nvPr>
        </p:nvSpPr>
        <p:spPr bwMode="auto">
          <a:xfrm>
            <a:off x="3083520" y="236538"/>
            <a:ext cx="5387156" cy="7540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u="sng" dirty="0" smtClean="0"/>
              <a:t>Proposed Solution - ACM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1214438" y="6423025"/>
            <a:ext cx="7013575" cy="3651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marL="355600" indent="-355600"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endParaRPr altLang="en-US" sz="1600" dirty="0" smtClean="0">
              <a:solidFill>
                <a:schemeClr val="tx2"/>
              </a:solidFill>
              <a:latin typeface="Mulish SemiBold" pitchFamily="2" charset="0"/>
            </a:endParaRPr>
          </a:p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endParaRPr altLang="en-US" sz="1600" dirty="0" smtClean="0">
              <a:solidFill>
                <a:srgbClr val="1F497D"/>
              </a:solidFill>
              <a:latin typeface="Mulish SemiBold" pitchFamily="2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201613" y="1268760"/>
            <a:ext cx="4308623" cy="3312368"/>
          </a:xfrm>
        </p:spPr>
        <p:txBody>
          <a:bodyPr/>
          <a:lstStyle/>
          <a:p>
            <a:pPr marL="357141" indent="-357141" defTabSz="914285" fontAlgn="auto"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chemeClr val="accent2"/>
                </a:solidFill>
                <a:latin typeface="Mulish ExtraBold" pitchFamily="2" charset="0"/>
              </a:rPr>
              <a:t>Centralized portal for managing user access across all critical applications.</a:t>
            </a:r>
          </a:p>
          <a:p>
            <a:pPr marL="357141" indent="-357141" defTabSz="914285" fontAlgn="auto"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chemeClr val="accent2"/>
                </a:solidFill>
                <a:latin typeface="Mulish ExtraBold" pitchFamily="2" charset="0"/>
              </a:rPr>
              <a:t>Automated quarterly access review workflow with smart email triggers.</a:t>
            </a:r>
          </a:p>
          <a:p>
            <a:pPr marL="357141" indent="-357141" defTabSz="914285" fontAlgn="auto"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chemeClr val="accent2"/>
                </a:solidFill>
                <a:latin typeface="Mulish ExtraBold" pitchFamily="2" charset="0"/>
              </a:rPr>
              <a:t>Three level approval process:</a:t>
            </a:r>
            <a:br>
              <a:rPr lang="en-US" sz="2000" b="1" dirty="0" smtClean="0">
                <a:solidFill>
                  <a:schemeClr val="accent2"/>
                </a:solidFill>
                <a:latin typeface="Mulish ExtraBold" pitchFamily="2" charset="0"/>
              </a:rPr>
            </a:br>
            <a:r>
              <a:rPr lang="en-US" sz="1800" b="1" u="sng" dirty="0" smtClean="0">
                <a:solidFill>
                  <a:schemeClr val="accent2"/>
                </a:solidFill>
                <a:latin typeface="Mulish ExtraBold" pitchFamily="2" charset="0"/>
              </a:rPr>
              <a:t>Reporting manager </a:t>
            </a:r>
            <a:r>
              <a:rPr lang="en-US" sz="1800" b="1" dirty="0" smtClean="0">
                <a:solidFill>
                  <a:schemeClr val="accent2"/>
                </a:solidFill>
                <a:latin typeface="Mulish ExtraBold" pitchFamily="2" charset="0"/>
                <a:sym typeface="Wingdings" panose="05000000000000000000" pitchFamily="2" charset="2"/>
              </a:rPr>
              <a:t></a:t>
            </a:r>
            <a:r>
              <a:rPr lang="en-US" sz="1800" b="1" dirty="0" smtClean="0">
                <a:solidFill>
                  <a:schemeClr val="accent2"/>
                </a:solidFill>
                <a:latin typeface="Mulish ExtraBold" pitchFamily="2" charset="0"/>
              </a:rPr>
              <a:t> </a:t>
            </a:r>
            <a:r>
              <a:rPr lang="en-US" sz="1800" b="1" u="sng" dirty="0" smtClean="0">
                <a:solidFill>
                  <a:schemeClr val="accent2"/>
                </a:solidFill>
                <a:latin typeface="Mulish ExtraBold" pitchFamily="2" charset="0"/>
              </a:rPr>
              <a:t>App Owner</a:t>
            </a:r>
            <a:r>
              <a:rPr lang="en-US" sz="1800" b="1" dirty="0" smtClean="0">
                <a:solidFill>
                  <a:schemeClr val="accent2"/>
                </a:solidFill>
                <a:latin typeface="Mulish ExtraBold" pitchFamily="2" charset="0"/>
              </a:rPr>
              <a:t> </a:t>
            </a:r>
            <a:r>
              <a:rPr lang="en-US" sz="1800" b="1" dirty="0" smtClean="0">
                <a:solidFill>
                  <a:schemeClr val="accent2"/>
                </a:solidFill>
                <a:latin typeface="Mulish ExtraBold" pitchFamily="2" charset="0"/>
                <a:sym typeface="Wingdings" panose="05000000000000000000" pitchFamily="2" charset="2"/>
              </a:rPr>
              <a:t> </a:t>
            </a:r>
            <a:r>
              <a:rPr lang="en-US" sz="1800" b="1" u="sng" dirty="0" smtClean="0">
                <a:solidFill>
                  <a:schemeClr val="accent2"/>
                </a:solidFill>
                <a:latin typeface="Mulish ExtraBold" pitchFamily="2" charset="0"/>
                <a:sym typeface="Wingdings" panose="05000000000000000000" pitchFamily="2" charset="2"/>
              </a:rPr>
              <a:t>Business Owner</a:t>
            </a:r>
          </a:p>
          <a:p>
            <a:pPr marL="357141" indent="-357141" defTabSz="914285" fontAlgn="auto">
              <a:spcAft>
                <a:spcPts val="0"/>
              </a:spcAft>
              <a:defRPr/>
            </a:pPr>
            <a:r>
              <a:rPr lang="en-US" sz="1800" b="1" dirty="0" smtClean="0">
                <a:solidFill>
                  <a:schemeClr val="accent2"/>
                </a:solidFill>
                <a:latin typeface="Mulish ExtraBold" pitchFamily="2" charset="0"/>
                <a:sym typeface="Wingdings" panose="05000000000000000000" pitchFamily="2" charset="2"/>
              </a:rPr>
              <a:t>Real – time access updates with </a:t>
            </a:r>
            <a:r>
              <a:rPr lang="en-US" sz="1800" b="1" u="sng" dirty="0" smtClean="0">
                <a:solidFill>
                  <a:schemeClr val="accent2"/>
                </a:solidFill>
                <a:latin typeface="Mulish ExtraBold" pitchFamily="2" charset="0"/>
                <a:sym typeface="Wingdings" panose="05000000000000000000" pitchFamily="2" charset="2"/>
              </a:rPr>
              <a:t>full audit trail </a:t>
            </a:r>
            <a:r>
              <a:rPr lang="en-US" sz="1800" b="1" dirty="0" smtClean="0">
                <a:solidFill>
                  <a:schemeClr val="accent2"/>
                </a:solidFill>
                <a:latin typeface="Mulish ExtraBold" pitchFamily="2" charset="0"/>
                <a:sym typeface="Wingdings" panose="05000000000000000000" pitchFamily="2" charset="2"/>
              </a:rPr>
              <a:t>and decision history</a:t>
            </a:r>
          </a:p>
          <a:p>
            <a:pPr marL="357141" indent="-357141" defTabSz="914285" fontAlgn="auto">
              <a:spcAft>
                <a:spcPts val="0"/>
              </a:spcAft>
              <a:defRPr/>
            </a:pPr>
            <a:r>
              <a:rPr lang="en-US" sz="1800" b="1" dirty="0" smtClean="0">
                <a:solidFill>
                  <a:schemeClr val="accent2"/>
                </a:solidFill>
                <a:latin typeface="Mulish ExtraBold" pitchFamily="2" charset="0"/>
                <a:sym typeface="Wingdings" panose="05000000000000000000" pitchFamily="2" charset="2"/>
              </a:rPr>
              <a:t>Dashboard for Visibility into </a:t>
            </a:r>
            <a:r>
              <a:rPr lang="en-US" sz="1800" b="1" u="sng" dirty="0" smtClean="0">
                <a:solidFill>
                  <a:schemeClr val="accent2"/>
                </a:solidFill>
                <a:latin typeface="Mulish ExtraBold" pitchFamily="2" charset="0"/>
                <a:sym typeface="Wingdings" panose="05000000000000000000" pitchFamily="2" charset="2"/>
              </a:rPr>
              <a:t>Pending</a:t>
            </a:r>
            <a:r>
              <a:rPr lang="en-US" sz="1800" b="1" dirty="0" smtClean="0">
                <a:solidFill>
                  <a:schemeClr val="accent2"/>
                </a:solidFill>
                <a:latin typeface="Mulish ExtraBold" pitchFamily="2" charset="0"/>
                <a:sym typeface="Wingdings" panose="05000000000000000000" pitchFamily="2" charset="2"/>
              </a:rPr>
              <a:t>, </a:t>
            </a:r>
            <a:r>
              <a:rPr lang="en-US" sz="1800" b="1" u="sng" dirty="0" smtClean="0">
                <a:solidFill>
                  <a:schemeClr val="accent2"/>
                </a:solidFill>
                <a:latin typeface="Mulish ExtraBold" pitchFamily="2" charset="0"/>
                <a:sym typeface="Wingdings" panose="05000000000000000000" pitchFamily="2" charset="2"/>
              </a:rPr>
              <a:t>Approved</a:t>
            </a:r>
            <a:r>
              <a:rPr lang="en-US" sz="1800" b="1" dirty="0" smtClean="0">
                <a:solidFill>
                  <a:schemeClr val="accent2"/>
                </a:solidFill>
                <a:latin typeface="Mulish ExtraBold" pitchFamily="2" charset="0"/>
                <a:sym typeface="Wingdings" panose="05000000000000000000" pitchFamily="2" charset="2"/>
              </a:rPr>
              <a:t> &amp; </a:t>
            </a:r>
            <a:r>
              <a:rPr lang="en-US" sz="1800" b="1" u="sng" dirty="0" smtClean="0">
                <a:solidFill>
                  <a:schemeClr val="accent2"/>
                </a:solidFill>
                <a:latin typeface="Mulish ExtraBold" pitchFamily="2" charset="0"/>
                <a:sym typeface="Wingdings" panose="05000000000000000000" pitchFamily="2" charset="2"/>
              </a:rPr>
              <a:t>Rejected</a:t>
            </a:r>
            <a:r>
              <a:rPr lang="en-US" sz="1800" b="1" dirty="0" smtClean="0">
                <a:solidFill>
                  <a:schemeClr val="accent2"/>
                </a:solidFill>
                <a:latin typeface="Mulish ExtraBold" pitchFamily="2" charset="0"/>
                <a:sym typeface="Wingdings" panose="05000000000000000000" pitchFamily="2" charset="2"/>
              </a:rPr>
              <a:t> access items.</a:t>
            </a:r>
            <a:endParaRPr lang="en-US" sz="2000" b="1" dirty="0" smtClean="0">
              <a:solidFill>
                <a:schemeClr val="accent2"/>
              </a:solidFill>
              <a:latin typeface="Mulish ExtraBold" pitchFamily="2" charset="0"/>
            </a:endParaRPr>
          </a:p>
          <a:p>
            <a:pPr marL="357141" indent="-357141" defTabSz="914285" fontAlgn="auto">
              <a:spcAft>
                <a:spcPts val="0"/>
              </a:spcAft>
              <a:defRPr/>
            </a:pPr>
            <a:endParaRPr lang="en-US" b="1" dirty="0" smtClean="0">
              <a:solidFill>
                <a:schemeClr val="accent2"/>
              </a:solidFill>
              <a:latin typeface="Mulish ExtraBold" pitchFamily="2" charset="0"/>
            </a:endParaRPr>
          </a:p>
          <a:p>
            <a:pPr marL="357141" indent="-357141" defTabSz="914285" fontAlgn="auto">
              <a:spcAft>
                <a:spcPts val="0"/>
              </a:spcAft>
              <a:defRPr/>
            </a:pPr>
            <a:endParaRPr lang="en-US" b="1" dirty="0" smtClean="0">
              <a:solidFill>
                <a:schemeClr val="accent2"/>
              </a:solidFill>
            </a:endParaRPr>
          </a:p>
          <a:p>
            <a:pPr marL="357141" indent="-357141" defTabSz="914285"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414" name="Slide Number Placeholder 5"/>
          <p:cNvSpPr>
            <a:spLocks noGrp="1"/>
          </p:cNvSpPr>
          <p:nvPr>
            <p:ph type="sldNum" sz="quarter" idx="19"/>
          </p:nvPr>
        </p:nvSpPr>
        <p:spPr bwMode="auto">
          <a:xfrm>
            <a:off x="11176000" y="6400800"/>
            <a:ext cx="609600" cy="36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rgbClr val="1F497D"/>
                </a:solidFill>
                <a:latin typeface="Mulish Light" pitchFamily="2" charset="0"/>
              </a:rPr>
              <a:t>5</a:t>
            </a:r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87659911"/>
              </p:ext>
            </p:extLst>
          </p:nvPr>
        </p:nvGraphicFramePr>
        <p:xfrm>
          <a:off x="5878388" y="404664"/>
          <a:ext cx="6192688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6643845" y="4926012"/>
            <a:ext cx="483695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Secure Audit Repository</a:t>
            </a:r>
            <a:endParaRPr lang="en-IN" sz="2400" b="1" dirty="0"/>
          </a:p>
        </p:txBody>
      </p:sp>
      <p:sp>
        <p:nvSpPr>
          <p:cNvPr id="11" name="Down Arrow 10"/>
          <p:cNvSpPr/>
          <p:nvPr/>
        </p:nvSpPr>
        <p:spPr>
          <a:xfrm>
            <a:off x="8830716" y="4581128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4" t="179" r="37077" b="-179"/>
          <a:stretch>
            <a:fillRect/>
          </a:stretch>
        </p:blipFill>
        <p:spPr bwMode="auto">
          <a:xfrm>
            <a:off x="7462564" y="908720"/>
            <a:ext cx="4432574" cy="526189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 Placeholder 2"/>
          <p:cNvSpPr>
            <a:spLocks noGrp="1"/>
          </p:cNvSpPr>
          <p:nvPr>
            <p:ph type="body" sz="quarter" idx="15"/>
          </p:nvPr>
        </p:nvSpPr>
        <p:spPr bwMode="auto">
          <a:xfrm>
            <a:off x="203200" y="236538"/>
            <a:ext cx="7259364" cy="45615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>
                <a:solidFill>
                  <a:srgbClr val="97291E"/>
                </a:solidFill>
              </a:rPr>
              <a:t>Key Stakeholders &amp; Responsibilities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18437" name="Slide Number Placeholder 5"/>
          <p:cNvSpPr>
            <a:spLocks noGrp="1"/>
          </p:cNvSpPr>
          <p:nvPr>
            <p:ph type="sldNum" sz="quarter" idx="19"/>
          </p:nvPr>
        </p:nvSpPr>
        <p:spPr bwMode="auto">
          <a:xfrm>
            <a:off x="11176000" y="6400800"/>
            <a:ext cx="609600" cy="36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E3A50C52-E09A-42E9-968F-EFF6E2E6F80A}" type="slidenum">
              <a:rPr lang="en-US" altLang="en-US" sz="1200">
                <a:solidFill>
                  <a:srgbClr val="1F497D"/>
                </a:solidFill>
                <a:latin typeface="Mulish Light" pitchFamily="2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 sz="1200">
              <a:solidFill>
                <a:srgbClr val="1F497D"/>
              </a:solidFill>
              <a:latin typeface="Mulish Light" pitchFamily="2" charset="0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201613" y="1052736"/>
            <a:ext cx="7044927" cy="5184576"/>
          </a:xfrm>
        </p:spPr>
        <p:txBody>
          <a:bodyPr/>
          <a:lstStyle/>
          <a:p>
            <a:pPr defTabSz="914285" fontAlgn="auto"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000" b="1" u="sng" dirty="0" smtClean="0">
                <a:solidFill>
                  <a:schemeClr val="accent2"/>
                </a:solidFill>
                <a:latin typeface="Mulish ExtraBold" pitchFamily="2" charset="0"/>
              </a:rPr>
              <a:t>Admin</a:t>
            </a:r>
          </a:p>
          <a:p>
            <a:pPr defTabSz="914285" fontAlgn="auto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800" b="1" dirty="0" smtClean="0">
                <a:solidFill>
                  <a:schemeClr val="accent2"/>
                </a:solidFill>
                <a:latin typeface="Mulish ExtraBold" pitchFamily="2" charset="0"/>
              </a:rPr>
              <a:t>Manages users, applications, quarterly trigger settings.</a:t>
            </a:r>
          </a:p>
          <a:p>
            <a:pPr defTabSz="914285" fontAlgn="auto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800" b="1" dirty="0" smtClean="0">
                <a:solidFill>
                  <a:schemeClr val="accent2"/>
                </a:solidFill>
                <a:latin typeface="Mulish ExtraBold" pitchFamily="2" charset="0"/>
              </a:rPr>
              <a:t>Control Governance configuration &amp; system access.</a:t>
            </a:r>
          </a:p>
          <a:p>
            <a:pPr defTabSz="914285" fontAlgn="auto"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000" b="1" u="sng" dirty="0" smtClean="0">
                <a:solidFill>
                  <a:schemeClr val="accent2"/>
                </a:solidFill>
                <a:latin typeface="Mulish ExtraBold" pitchFamily="2" charset="0"/>
              </a:rPr>
              <a:t>Reporting Manager</a:t>
            </a:r>
            <a:endParaRPr lang="en-US" sz="2000" b="1" u="sng" dirty="0">
              <a:solidFill>
                <a:schemeClr val="accent2"/>
              </a:solidFill>
              <a:latin typeface="Mulish ExtraBold" pitchFamily="2" charset="0"/>
            </a:endParaRPr>
          </a:p>
          <a:p>
            <a:pPr defTabSz="914285" fontAlgn="auto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800" b="1" dirty="0" smtClean="0">
                <a:solidFill>
                  <a:schemeClr val="accent2"/>
                </a:solidFill>
                <a:latin typeface="Mulish ExtraBold" pitchFamily="2" charset="0"/>
              </a:rPr>
              <a:t>Maintains user access for team members.</a:t>
            </a:r>
            <a:endParaRPr lang="en-US" sz="1800" b="1" dirty="0">
              <a:solidFill>
                <a:schemeClr val="accent2"/>
              </a:solidFill>
              <a:latin typeface="Mulish ExtraBold" pitchFamily="2" charset="0"/>
            </a:endParaRPr>
          </a:p>
          <a:p>
            <a:pPr defTabSz="914285" fontAlgn="auto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800" b="1" dirty="0" smtClean="0">
                <a:solidFill>
                  <a:schemeClr val="accent2"/>
                </a:solidFill>
                <a:latin typeface="Mulish ExtraBold" pitchFamily="2" charset="0"/>
              </a:rPr>
              <a:t>Performs 1</a:t>
            </a:r>
            <a:r>
              <a:rPr lang="en-US" sz="1800" b="1" baseline="30000" dirty="0" smtClean="0">
                <a:solidFill>
                  <a:schemeClr val="accent2"/>
                </a:solidFill>
                <a:latin typeface="Mulish ExtraBold" pitchFamily="2" charset="0"/>
              </a:rPr>
              <a:t>st</a:t>
            </a:r>
            <a:r>
              <a:rPr lang="en-US" sz="1800" b="1" dirty="0" smtClean="0">
                <a:solidFill>
                  <a:schemeClr val="accent2"/>
                </a:solidFill>
                <a:latin typeface="Mulish ExtraBold" pitchFamily="2" charset="0"/>
              </a:rPr>
              <a:t> level quarterly access review.</a:t>
            </a:r>
          </a:p>
          <a:p>
            <a:pPr defTabSz="914285" fontAlgn="auto"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000" b="1" u="sng" dirty="0" smtClean="0">
                <a:solidFill>
                  <a:schemeClr val="accent2"/>
                </a:solidFill>
                <a:latin typeface="Mulish ExtraBold" pitchFamily="2" charset="0"/>
              </a:rPr>
              <a:t>Application Owner</a:t>
            </a:r>
          </a:p>
          <a:p>
            <a:pPr defTabSz="914285" fontAlgn="auto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800" b="1" dirty="0">
                <a:solidFill>
                  <a:schemeClr val="accent2"/>
                </a:solidFill>
                <a:latin typeface="Mulish ExtraBold" pitchFamily="2" charset="0"/>
              </a:rPr>
              <a:t>Validates Manager recommendations</a:t>
            </a:r>
          </a:p>
          <a:p>
            <a:pPr defTabSz="914285" fontAlgn="auto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800" b="1" dirty="0">
                <a:solidFill>
                  <a:schemeClr val="accent2"/>
                </a:solidFill>
                <a:latin typeface="Mulish ExtraBold" pitchFamily="2" charset="0"/>
              </a:rPr>
              <a:t>Reviews access based on application needs (2nd Level Approval</a:t>
            </a:r>
            <a:r>
              <a:rPr lang="en-US" sz="1800" b="1" dirty="0" smtClean="0">
                <a:solidFill>
                  <a:schemeClr val="accent2"/>
                </a:solidFill>
                <a:latin typeface="Mulish ExtraBold" pitchFamily="2" charset="0"/>
              </a:rPr>
              <a:t>).</a:t>
            </a:r>
          </a:p>
          <a:p>
            <a:pPr defTabSz="914285" fontAlgn="auto"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000" b="1" u="sng" dirty="0" smtClean="0">
                <a:solidFill>
                  <a:schemeClr val="accent2"/>
                </a:solidFill>
                <a:latin typeface="Mulish ExtraBold" pitchFamily="2" charset="0"/>
              </a:rPr>
              <a:t>Business </a:t>
            </a:r>
            <a:r>
              <a:rPr lang="en-US" sz="2000" b="1" u="sng" dirty="0">
                <a:solidFill>
                  <a:schemeClr val="accent2"/>
                </a:solidFill>
                <a:latin typeface="Mulish ExtraBold" pitchFamily="2" charset="0"/>
              </a:rPr>
              <a:t>Owner</a:t>
            </a:r>
          </a:p>
          <a:p>
            <a:pPr defTabSz="914285" fontAlgn="auto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800" b="1" dirty="0" smtClean="0">
                <a:solidFill>
                  <a:schemeClr val="accent2"/>
                </a:solidFill>
                <a:latin typeface="Mulish ExtraBold" pitchFamily="2" charset="0"/>
              </a:rPr>
              <a:t>Ensures access aligns with business &amp; compliance requirement.</a:t>
            </a:r>
          </a:p>
          <a:p>
            <a:pPr defTabSz="914285" fontAlgn="auto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800" b="1" dirty="0" smtClean="0">
                <a:solidFill>
                  <a:schemeClr val="accent2"/>
                </a:solidFill>
                <a:latin typeface="Mulish ExtraBold" pitchFamily="2" charset="0"/>
              </a:rPr>
              <a:t>Final decision authority – Approve / Reject Access Retention</a:t>
            </a:r>
          </a:p>
          <a:p>
            <a:pPr defTabSz="914285" fontAlgn="auto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sz="1800" b="1" dirty="0">
              <a:solidFill>
                <a:schemeClr val="accent2"/>
              </a:solidFill>
              <a:latin typeface="Mulish ExtraBold" pitchFamily="2" charset="0"/>
            </a:endParaRPr>
          </a:p>
          <a:p>
            <a:pPr defTabSz="914285" fontAlgn="auto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sz="2000" b="1" u="sng" dirty="0">
              <a:solidFill>
                <a:schemeClr val="accent2"/>
              </a:solidFill>
              <a:latin typeface="Mulish ExtraBold" pitchFamily="2" charset="0"/>
            </a:endParaRPr>
          </a:p>
          <a:p>
            <a:pPr marL="0" indent="0" defTabSz="914285" fontAlgn="auto">
              <a:spcAft>
                <a:spcPts val="0"/>
              </a:spcAft>
              <a:buNone/>
              <a:defRPr/>
            </a:pPr>
            <a:endParaRPr lang="en-US" sz="1800" b="1" dirty="0" smtClean="0">
              <a:solidFill>
                <a:schemeClr val="accent2"/>
              </a:solidFill>
              <a:latin typeface="Mulish ExtraBold" pitchFamily="2" charset="0"/>
            </a:endParaRPr>
          </a:p>
          <a:p>
            <a:pPr marL="0" indent="0" defTabSz="914285" fontAlgn="auto">
              <a:spcAft>
                <a:spcPts val="0"/>
              </a:spcAft>
              <a:buNone/>
              <a:defRPr/>
            </a:pPr>
            <a:endParaRPr lang="en-US" b="1" dirty="0" smtClean="0">
              <a:solidFill>
                <a:schemeClr val="accent2"/>
              </a:solidFill>
            </a:endParaRPr>
          </a:p>
          <a:p>
            <a:pPr marL="357141" indent="-357141" defTabSz="914285" fontAlgn="auto"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5"/>
          </p:nvPr>
        </p:nvSpPr>
        <p:spPr bwMode="auto">
          <a:xfrm>
            <a:off x="203200" y="44624"/>
            <a:ext cx="6899324" cy="2880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System Architecture Overview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18437" name="Slide Number Placeholder 5"/>
          <p:cNvSpPr>
            <a:spLocks noGrp="1"/>
          </p:cNvSpPr>
          <p:nvPr>
            <p:ph type="sldNum" sz="quarter" idx="19"/>
          </p:nvPr>
        </p:nvSpPr>
        <p:spPr bwMode="auto">
          <a:xfrm>
            <a:off x="11176000" y="6400800"/>
            <a:ext cx="609600" cy="36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E3A50C52-E09A-42E9-968F-EFF6E2E6F80A}" type="slidenum">
              <a:rPr lang="en-US" altLang="en-US" sz="1200">
                <a:solidFill>
                  <a:srgbClr val="1F497D"/>
                </a:solidFill>
                <a:latin typeface="Mulish Light" pitchFamily="2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 sz="1200">
              <a:solidFill>
                <a:srgbClr val="1F497D"/>
              </a:solidFill>
              <a:latin typeface="Mulish Light" pitchFamily="2" charset="0"/>
            </a:endParaRP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189756" y="836712"/>
            <a:ext cx="2160240" cy="5184576"/>
          </a:xfrm>
        </p:spPr>
        <p:txBody>
          <a:bodyPr/>
          <a:lstStyle/>
          <a:p>
            <a:pPr defTabSz="914285" fontAlgn="auto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 b="1" dirty="0" smtClean="0">
                <a:solidFill>
                  <a:schemeClr val="accent2"/>
                </a:solidFill>
                <a:latin typeface="Mulish ExtraBold" pitchFamily="2" charset="0"/>
              </a:rPr>
              <a:t>Centralized Web Portal</a:t>
            </a:r>
          </a:p>
          <a:p>
            <a:pPr defTabSz="914285" fontAlgn="auto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 b="1" dirty="0" err="1" smtClean="0">
                <a:solidFill>
                  <a:schemeClr val="accent2"/>
                </a:solidFill>
                <a:latin typeface="Mulish ExtraBold" pitchFamily="2" charset="0"/>
              </a:rPr>
              <a:t>Backened</a:t>
            </a:r>
            <a:r>
              <a:rPr lang="en-US" sz="1400" b="1" dirty="0" smtClean="0">
                <a:solidFill>
                  <a:schemeClr val="accent2"/>
                </a:solidFill>
                <a:latin typeface="Mulish ExtraBold" pitchFamily="2" charset="0"/>
              </a:rPr>
              <a:t> services perform workflow, approval routing &amp; audit logging</a:t>
            </a:r>
          </a:p>
          <a:p>
            <a:pPr defTabSz="914285" fontAlgn="auto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 b="1" dirty="0" smtClean="0">
                <a:solidFill>
                  <a:schemeClr val="accent2"/>
                </a:solidFill>
                <a:latin typeface="Mulish ExtraBold" pitchFamily="2" charset="0"/>
              </a:rPr>
              <a:t>Integration with Email/Scheduler for automated quarterly triggers</a:t>
            </a:r>
          </a:p>
          <a:p>
            <a:pPr defTabSz="914285" fontAlgn="auto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 b="1" dirty="0" smtClean="0">
                <a:solidFill>
                  <a:schemeClr val="accent2"/>
                </a:solidFill>
                <a:latin typeface="Mulish ExtraBold" pitchFamily="2" charset="0"/>
              </a:rPr>
              <a:t>SQL Server DB for access data, review cycles &amp; history</a:t>
            </a:r>
          </a:p>
          <a:p>
            <a:pPr defTabSz="914285" fontAlgn="auto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 b="1" dirty="0" smtClean="0">
                <a:solidFill>
                  <a:schemeClr val="accent2"/>
                </a:solidFill>
                <a:latin typeface="Mulish ExtraBold" pitchFamily="2" charset="0"/>
              </a:rPr>
              <a:t>Built with scalable &amp; secure architecture to onboard more applications.</a:t>
            </a:r>
          </a:p>
          <a:p>
            <a:pPr marL="0" indent="0" defTabSz="914285" fontAlgn="auto">
              <a:spcAft>
                <a:spcPts val="0"/>
              </a:spcAft>
              <a:buNone/>
              <a:defRPr/>
            </a:pPr>
            <a:endParaRPr lang="en-US" sz="1800" b="1" dirty="0">
              <a:solidFill>
                <a:schemeClr val="accent2"/>
              </a:solidFill>
              <a:latin typeface="Mulish ExtraBold" pitchFamily="2" charset="0"/>
            </a:endParaRPr>
          </a:p>
          <a:p>
            <a:pPr defTabSz="914285" fontAlgn="auto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sz="2000" b="1" u="sng" dirty="0">
              <a:solidFill>
                <a:schemeClr val="accent2"/>
              </a:solidFill>
              <a:latin typeface="Mulish ExtraBold" pitchFamily="2" charset="0"/>
            </a:endParaRPr>
          </a:p>
          <a:p>
            <a:pPr marL="0" indent="0" defTabSz="914285" fontAlgn="auto">
              <a:spcAft>
                <a:spcPts val="0"/>
              </a:spcAft>
              <a:buNone/>
              <a:defRPr/>
            </a:pPr>
            <a:endParaRPr lang="en-US" sz="1800" b="1" dirty="0" smtClean="0">
              <a:solidFill>
                <a:schemeClr val="accent2"/>
              </a:solidFill>
              <a:latin typeface="Mulish ExtraBold" pitchFamily="2" charset="0"/>
            </a:endParaRPr>
          </a:p>
          <a:p>
            <a:pPr marL="0" indent="0" defTabSz="914285" fontAlgn="auto">
              <a:spcAft>
                <a:spcPts val="0"/>
              </a:spcAft>
              <a:buNone/>
              <a:defRPr/>
            </a:pPr>
            <a:endParaRPr lang="en-US" b="1" dirty="0" smtClean="0">
              <a:solidFill>
                <a:schemeClr val="accent2"/>
              </a:solidFill>
            </a:endParaRPr>
          </a:p>
          <a:p>
            <a:pPr marL="357141" indent="-357141" defTabSz="914285" fontAlgn="auto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04" y="585985"/>
            <a:ext cx="9659867" cy="618152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349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5"/>
          </p:nvPr>
        </p:nvSpPr>
        <p:spPr bwMode="auto">
          <a:xfrm>
            <a:off x="203200" y="44624"/>
            <a:ext cx="6899324" cy="2880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Business Benefits and Outcomes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18437" name="Slide Number Placeholder 5"/>
          <p:cNvSpPr>
            <a:spLocks noGrp="1"/>
          </p:cNvSpPr>
          <p:nvPr>
            <p:ph type="sldNum" sz="quarter" idx="19"/>
          </p:nvPr>
        </p:nvSpPr>
        <p:spPr bwMode="auto">
          <a:xfrm>
            <a:off x="11176000" y="6400800"/>
            <a:ext cx="609600" cy="36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Zurich BT" panose="020B0603020202030204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E3A50C52-E09A-42E9-968F-EFF6E2E6F80A}" type="slidenum">
              <a:rPr lang="en-US" altLang="en-US" sz="1200">
                <a:solidFill>
                  <a:srgbClr val="1F497D"/>
                </a:solidFill>
                <a:latin typeface="Mulish Light" pitchFamily="2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 sz="1200">
              <a:solidFill>
                <a:srgbClr val="1F497D"/>
              </a:solidFill>
              <a:latin typeface="Mulish Light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638399"/>
            <a:ext cx="9361040" cy="62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3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27613" y="3886200"/>
            <a:ext cx="6019800" cy="184705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en-US" dirty="0" smtClean="0">
                <a:latin typeface="Mulish ExtraBold" pitchFamily="2" charset="0"/>
              </a:rPr>
              <a:t>Ensuring secure, compliant &amp; Audit ready access across all applications</a:t>
            </a:r>
            <a:endParaRPr lang="en-US" altLang="en-US" dirty="0" smtClean="0">
              <a:latin typeface="Mulish ExtraBold" pitchFamily="2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5"/>
          <a:stretch/>
        </p:blipFill>
        <p:spPr/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5505450" y="3316288"/>
            <a:ext cx="5764213" cy="1250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Thank </a:t>
            </a:r>
            <a:r>
              <a:rPr lang="en-US" altLang="en-US" dirty="0" smtClean="0"/>
              <a:t>you</a:t>
            </a:r>
            <a:endParaRPr lang="en-US" altLang="en-US" dirty="0" smtClean="0"/>
          </a:p>
          <a:p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build="p"/>
    </p:bldLst>
  </p:timing>
</p:sld>
</file>

<file path=ppt/theme/theme1.xml><?xml version="1.0" encoding="utf-8"?>
<a:theme xmlns:a="http://schemas.openxmlformats.org/drawingml/2006/main" name="Title +Thank You">
  <a:themeElements>
    <a:clrScheme name="Offici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77817"/>
      </a:accent1>
      <a:accent2>
        <a:srgbClr val="97291E"/>
      </a:accent2>
      <a:accent3>
        <a:srgbClr val="053C6D"/>
      </a:accent3>
      <a:accent4>
        <a:srgbClr val="D1CFBB"/>
      </a:accent4>
      <a:accent5>
        <a:srgbClr val="FDB92A"/>
      </a:accent5>
      <a:accent6>
        <a:srgbClr val="F4858E"/>
      </a:accent6>
      <a:hlink>
        <a:srgbClr val="00C0F3"/>
      </a:hlink>
      <a:folHlink>
        <a:srgbClr val="917BB9"/>
      </a:folHlink>
    </a:clrScheme>
    <a:fontScheme name="ICICI">
      <a:majorFont>
        <a:latin typeface="Zurich BT"/>
        <a:ea typeface=""/>
        <a:cs typeface=""/>
      </a:majorFont>
      <a:minorFont>
        <a:latin typeface="Zurich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PRUMF Presentation Template_NEW.pptx" id="{280FDF47-0D56-4A4C-A822-A1CF512CF6B0}" vid="{CEC9ACC3-E3C7-46D3-8B29-21A3476779AD}"/>
    </a:ext>
  </a:extLst>
</a:theme>
</file>

<file path=ppt/theme/theme2.xml><?xml version="1.0" encoding="utf-8"?>
<a:theme xmlns:a="http://schemas.openxmlformats.org/drawingml/2006/main" name="Agenda">
  <a:themeElements>
    <a:clrScheme name="Offici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77817"/>
      </a:accent1>
      <a:accent2>
        <a:srgbClr val="97291E"/>
      </a:accent2>
      <a:accent3>
        <a:srgbClr val="053C6D"/>
      </a:accent3>
      <a:accent4>
        <a:srgbClr val="D1CFBB"/>
      </a:accent4>
      <a:accent5>
        <a:srgbClr val="FDB92A"/>
      </a:accent5>
      <a:accent6>
        <a:srgbClr val="F4858E"/>
      </a:accent6>
      <a:hlink>
        <a:srgbClr val="00C0F3"/>
      </a:hlink>
      <a:folHlink>
        <a:srgbClr val="917BB9"/>
      </a:folHlink>
    </a:clrScheme>
    <a:fontScheme name="ICICI">
      <a:majorFont>
        <a:latin typeface="Zurich BT"/>
        <a:ea typeface=""/>
        <a:cs typeface=""/>
      </a:majorFont>
      <a:minorFont>
        <a:latin typeface="Zurich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PRUMF Presentation Template_NEW.pptx" id="{280FDF47-0D56-4A4C-A822-A1CF512CF6B0}" vid="{DDDAB926-FDCC-4FF8-AD75-ACB56B18018D}"/>
    </a:ext>
  </a:extLst>
</a:theme>
</file>

<file path=ppt/theme/theme3.xml><?xml version="1.0" encoding="utf-8"?>
<a:theme xmlns:a="http://schemas.openxmlformats.org/drawingml/2006/main" name="Text Slide">
  <a:themeElements>
    <a:clrScheme name="Offici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77817"/>
      </a:accent1>
      <a:accent2>
        <a:srgbClr val="97291E"/>
      </a:accent2>
      <a:accent3>
        <a:srgbClr val="053C6D"/>
      </a:accent3>
      <a:accent4>
        <a:srgbClr val="D1CFBB"/>
      </a:accent4>
      <a:accent5>
        <a:srgbClr val="FDB92A"/>
      </a:accent5>
      <a:accent6>
        <a:srgbClr val="F4858E"/>
      </a:accent6>
      <a:hlink>
        <a:srgbClr val="00C0F3"/>
      </a:hlink>
      <a:folHlink>
        <a:srgbClr val="917BB9"/>
      </a:folHlink>
    </a:clrScheme>
    <a:fontScheme name="ICICI">
      <a:majorFont>
        <a:latin typeface="Zurich BT"/>
        <a:ea typeface=""/>
        <a:cs typeface=""/>
      </a:majorFont>
      <a:minorFont>
        <a:latin typeface="Zurich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PRUMF Presentation Template_NEW.pptx" id="{280FDF47-0D56-4A4C-A822-A1CF512CF6B0}" vid="{862286F0-4B34-442A-A066-B89B0A96350A}"/>
    </a:ext>
  </a:extLst>
</a:theme>
</file>

<file path=ppt/theme/theme4.xml><?xml version="1.0" encoding="utf-8"?>
<a:theme xmlns:a="http://schemas.openxmlformats.org/drawingml/2006/main" name="Text + Media ">
  <a:themeElements>
    <a:clrScheme name="Offici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77817"/>
      </a:accent1>
      <a:accent2>
        <a:srgbClr val="97291E"/>
      </a:accent2>
      <a:accent3>
        <a:srgbClr val="053C6D"/>
      </a:accent3>
      <a:accent4>
        <a:srgbClr val="D1CFBB"/>
      </a:accent4>
      <a:accent5>
        <a:srgbClr val="FDB92A"/>
      </a:accent5>
      <a:accent6>
        <a:srgbClr val="F4858E"/>
      </a:accent6>
      <a:hlink>
        <a:srgbClr val="00C0F3"/>
      </a:hlink>
      <a:folHlink>
        <a:srgbClr val="917BB9"/>
      </a:folHlink>
    </a:clrScheme>
    <a:fontScheme name="ICICI">
      <a:majorFont>
        <a:latin typeface="Zurich BT"/>
        <a:ea typeface=""/>
        <a:cs typeface=""/>
      </a:majorFont>
      <a:minorFont>
        <a:latin typeface="Zurich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PRUMF Presentation Template_NEW.pptx" id="{280FDF47-0D56-4A4C-A822-A1CF512CF6B0}" vid="{4539F009-A9E1-41A6-8434-80756FB719D3}"/>
    </a:ext>
  </a:extLst>
</a:theme>
</file>

<file path=ppt/theme/theme5.xml><?xml version="1.0" encoding="utf-8"?>
<a:theme xmlns:a="http://schemas.openxmlformats.org/drawingml/2006/main" name="Graph Slides">
  <a:themeElements>
    <a:clrScheme name="Offici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77817"/>
      </a:accent1>
      <a:accent2>
        <a:srgbClr val="97291E"/>
      </a:accent2>
      <a:accent3>
        <a:srgbClr val="053C6D"/>
      </a:accent3>
      <a:accent4>
        <a:srgbClr val="D1CFBB"/>
      </a:accent4>
      <a:accent5>
        <a:srgbClr val="FDB92A"/>
      </a:accent5>
      <a:accent6>
        <a:srgbClr val="F4858E"/>
      </a:accent6>
      <a:hlink>
        <a:srgbClr val="00C0F3"/>
      </a:hlink>
      <a:folHlink>
        <a:srgbClr val="917BB9"/>
      </a:folHlink>
    </a:clrScheme>
    <a:fontScheme name="ICICI">
      <a:majorFont>
        <a:latin typeface="Zurich BT"/>
        <a:ea typeface=""/>
        <a:cs typeface=""/>
      </a:majorFont>
      <a:minorFont>
        <a:latin typeface="Zurich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PRUMF Presentation Template_NEW.pptx" id="{280FDF47-0D56-4A4C-A822-A1CF512CF6B0}" vid="{79A1DECC-5E6A-4BDC-A88D-40D894269147}"/>
    </a:ext>
  </a:extLst>
</a:theme>
</file>

<file path=ppt/theme/theme6.xml><?xml version="1.0" encoding="utf-8"?>
<a:theme xmlns:a="http://schemas.openxmlformats.org/drawingml/2006/main" name="Full Table ">
  <a:themeElements>
    <a:clrScheme name="Offici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77817"/>
      </a:accent1>
      <a:accent2>
        <a:srgbClr val="97291E"/>
      </a:accent2>
      <a:accent3>
        <a:srgbClr val="053C6D"/>
      </a:accent3>
      <a:accent4>
        <a:srgbClr val="D1CFBB"/>
      </a:accent4>
      <a:accent5>
        <a:srgbClr val="FDB92A"/>
      </a:accent5>
      <a:accent6>
        <a:srgbClr val="F4858E"/>
      </a:accent6>
      <a:hlink>
        <a:srgbClr val="00C0F3"/>
      </a:hlink>
      <a:folHlink>
        <a:srgbClr val="917BB9"/>
      </a:folHlink>
    </a:clrScheme>
    <a:fontScheme name="ICICI">
      <a:majorFont>
        <a:latin typeface="Zurich BT"/>
        <a:ea typeface=""/>
        <a:cs typeface=""/>
      </a:majorFont>
      <a:minorFont>
        <a:latin typeface="Zurich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PRUMF Presentation Template_NEW.pptx" id="{280FDF47-0D56-4A4C-A822-A1CF512CF6B0}" vid="{1665FE2D-EDFE-4E3F-A613-2538768EA308}"/>
    </a:ext>
  </a:extLst>
</a:theme>
</file>

<file path=ppt/theme/theme7.xml><?xml version="1.0" encoding="utf-8"?>
<a:theme xmlns:a="http://schemas.openxmlformats.org/drawingml/2006/main" name="Smart Art ">
  <a:themeElements>
    <a:clrScheme name="Offici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77817"/>
      </a:accent1>
      <a:accent2>
        <a:srgbClr val="97291E"/>
      </a:accent2>
      <a:accent3>
        <a:srgbClr val="053C6D"/>
      </a:accent3>
      <a:accent4>
        <a:srgbClr val="D1CFBB"/>
      </a:accent4>
      <a:accent5>
        <a:srgbClr val="FDB92A"/>
      </a:accent5>
      <a:accent6>
        <a:srgbClr val="F4858E"/>
      </a:accent6>
      <a:hlink>
        <a:srgbClr val="00C0F3"/>
      </a:hlink>
      <a:folHlink>
        <a:srgbClr val="917BB9"/>
      </a:folHlink>
    </a:clrScheme>
    <a:fontScheme name="ICICI">
      <a:majorFont>
        <a:latin typeface="Zurich BT"/>
        <a:ea typeface=""/>
        <a:cs typeface=""/>
      </a:majorFont>
      <a:minorFont>
        <a:latin typeface="Zurich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PRUMF Presentation Template_NEW.pptx" id="{280FDF47-0D56-4A4C-A822-A1CF512CF6B0}" vid="{077C2EC2-F94C-4D6F-8585-D950E35C323B}"/>
    </a:ext>
  </a:extLst>
</a:theme>
</file>

<file path=ppt/theme/theme8.xml><?xml version="1.0" encoding="utf-8"?>
<a:theme xmlns:a="http://schemas.openxmlformats.org/drawingml/2006/main" name="Impact Slide">
  <a:themeElements>
    <a:clrScheme name="Offici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77817"/>
      </a:accent1>
      <a:accent2>
        <a:srgbClr val="97291E"/>
      </a:accent2>
      <a:accent3>
        <a:srgbClr val="053C6D"/>
      </a:accent3>
      <a:accent4>
        <a:srgbClr val="D1CFBB"/>
      </a:accent4>
      <a:accent5>
        <a:srgbClr val="FDB92A"/>
      </a:accent5>
      <a:accent6>
        <a:srgbClr val="F4858E"/>
      </a:accent6>
      <a:hlink>
        <a:srgbClr val="00C0F3"/>
      </a:hlink>
      <a:folHlink>
        <a:srgbClr val="917BB9"/>
      </a:folHlink>
    </a:clrScheme>
    <a:fontScheme name="ICICI">
      <a:majorFont>
        <a:latin typeface="Zurich BT"/>
        <a:ea typeface=""/>
        <a:cs typeface=""/>
      </a:majorFont>
      <a:minorFont>
        <a:latin typeface="Zurich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PRUMF Presentation Template_NEW.pptx" id="{280FDF47-0D56-4A4C-A822-A1CF512CF6B0}" vid="{1BF1E26B-BE2C-4482-A7A6-6EC502A5C75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Klassify>
  <SNO>1</SNO>
  <KDate>2025-12-05 11:37:48</KDate>
  <Classification>INTERNAL</Classification>
  <Subclassification/>
  <HostName>ALCSOITE4079</HostName>
  <Domain_User>PRUICICI/EXTA4079</Domain_User>
  <IPAdd>192.168.1.106</IPAdd>
  <FilePath>Presentation1</FilePath>
  <KID>70A6CC78B9A0639005314688228260</KID>
  <UniqueName/>
  <Suggested/>
  <Justification/>
  <KlassifyGUID>f282765f-fef9-4cab-abe8-abfbd2596f38</KlassifyGUID>
</Klassify>
</file>

<file path=customXml/itemProps1.xml><?xml version="1.0" encoding="utf-8"?>
<ds:datastoreItem xmlns:ds="http://schemas.openxmlformats.org/officeDocument/2006/customXml" ds:itemID="{9CF83A46-ED4C-4EEE-BB0F-8E0E3A60C18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233</TotalTime>
  <Words>352</Words>
  <Application>Microsoft Office PowerPoint</Application>
  <PresentationFormat>Custom</PresentationFormat>
  <Paragraphs>79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9</vt:i4>
      </vt:variant>
    </vt:vector>
  </HeadingPairs>
  <TitlesOfParts>
    <vt:vector size="24" baseType="lpstr">
      <vt:lpstr>Arial</vt:lpstr>
      <vt:lpstr>Calibri</vt:lpstr>
      <vt:lpstr>Mulish ExtraBold</vt:lpstr>
      <vt:lpstr>Mulish Light</vt:lpstr>
      <vt:lpstr>Mulish SemiBold</vt:lpstr>
      <vt:lpstr>Wingdings</vt:lpstr>
      <vt:lpstr>Zurich BT</vt:lpstr>
      <vt:lpstr>Title +Thank You</vt:lpstr>
      <vt:lpstr>Agenda</vt:lpstr>
      <vt:lpstr>Text Slide</vt:lpstr>
      <vt:lpstr>Text + Media </vt:lpstr>
      <vt:lpstr>Graph Slides</vt:lpstr>
      <vt:lpstr>Full Table </vt:lpstr>
      <vt:lpstr>Smart Art </vt:lpstr>
      <vt:lpstr>Impact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INF-PRO-SCCM12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Shaikh Juneid</dc:creator>
  <cp:keywords>INTERNAL</cp:keywords>
  <cp:lastModifiedBy>Shaikh Juneid</cp:lastModifiedBy>
  <cp:revision>34</cp:revision>
  <dcterms:created xsi:type="dcterms:W3CDTF">2025-12-05T06:00:54Z</dcterms:created>
  <dcterms:modified xsi:type="dcterms:W3CDTF">2025-12-05T10:36:24Z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lassifyGUID">
    <vt:lpwstr>f282765f-fef9-4cab-abe8-abfbd2596f38</vt:lpwstr>
  </property>
  <property fmtid="{D5CDD505-2E9C-101B-9397-08002B2CF9AE}" pid="3" name="Classification">
    <vt:lpwstr>INTERNAL</vt:lpwstr>
  </property>
  <property fmtid="{D5CDD505-2E9C-101B-9397-08002B2CF9AE}" pid="4" name="KID">
    <vt:lpwstr>70A6CC78B9A0639005314688228260</vt:lpwstr>
  </property>
</Properties>
</file>